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1BF07B4-216D-48D4-9557-02004FE80263}">
  <a:tblStyle styleId="{51BF07B4-216D-48D4-9557-02004FE80263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73734550b5_1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73734550b5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73734550b5_1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73734550b5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73734550b5_2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73734550b5_2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73734550b5_2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73734550b5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현재상황에서 “다들 숏폼 30분이상 봐보신저거 있나요? 질문하면서 시작하면 좋을 듯”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73628f2f1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273628f2f12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 cap="none" strike="noStrik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 cap="none" strike="noStrik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 cap="none" strike="noStrik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 cap="none" strike="noStrik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 cap="none" strike="noStrik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 cap="none" strike="noStrik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 cap="none" strike="noStrik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 cap="none" strike="noStrik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 cap="none" strike="noStrik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 rot="5400000">
            <a:off x="3920332" y="-1256507"/>
            <a:ext cx="4351337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39" name="Google Shape;39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5" name="Google Shape;45;p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1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1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3" name="Google Shape;63;p1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 cap="none" strike="noStrik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 cap="none" strike="noStrik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 cap="none" strike="noStrik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 cap="none" strike="noStrik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 cap="none" strike="noStrik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 cap="none" strike="noStrik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 cap="none" strike="noStrik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 cap="none" strike="noStrik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Malgun Gothic"/>
              <a:buNone/>
              <a:defRPr b="0" i="0" sz="1200" u="none" cap="none" strike="noStrike">
                <a:solidFill>
                  <a:srgbClr val="89898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www.donga.com/news/Society/article/all/20240609/125342678/1" TargetMode="External"/><Relationship Id="rId4" Type="http://schemas.openxmlformats.org/officeDocument/2006/relationships/hyperlink" Target="https://www.jjan.kr/article/20240604580167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/>
        </p:nvSpPr>
        <p:spPr>
          <a:xfrm>
            <a:off x="0" y="0"/>
            <a:ext cx="41448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https://www.donga.com/news/Society/article/all/20240609/125342678/1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https://www.jjan.kr/article/20240604580167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https://www.ytn.co.kr/_ln/0103_202403060941448609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-&gt; 숏폼 중독 기사</a:t>
            </a:r>
            <a:endParaRPr/>
          </a:p>
        </p:txBody>
      </p:sp>
      <p:sp>
        <p:nvSpPr>
          <p:cNvPr id="85" name="Google Shape;85;p13"/>
          <p:cNvSpPr txBox="1"/>
          <p:nvPr/>
        </p:nvSpPr>
        <p:spPr>
          <a:xfrm>
            <a:off x="300150" y="4288775"/>
            <a:ext cx="46551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*교수평가 PPT 평가 기준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 intro 문제 상황 묘사, 3줄 초과 넘어가는 페이지 감점 -1~3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 related work 페이지, 관련 연구 4개이상 -2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 프레임워크 페이지, 구현 scope 표현, 입력, 출력, 내부 모듈 -2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 **발표시간 10분 엄수** 10분 초과 -&gt; -3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 질문을 했을때 appendix로 대답을 하면 무조건 만점, 시간엄수 감점은 제외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3"/>
          <p:cNvSpPr txBox="1"/>
          <p:nvPr/>
        </p:nvSpPr>
        <p:spPr>
          <a:xfrm>
            <a:off x="6125675" y="156050"/>
            <a:ext cx="46551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과목명 - 다크그레이</a:t>
            </a:r>
            <a:endParaRPr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본 목차 - 블랙</a:t>
            </a:r>
            <a:endParaRPr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(최대 10분)</a:t>
            </a:r>
            <a:endParaRPr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algun Gothic"/>
              <a:buAutoNum type="arabicPeriod"/>
            </a:pPr>
            <a:r>
              <a:rPr lang="en-US" sz="2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문제 인식 (허찬</a:t>
            </a:r>
            <a:endParaRPr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algun Gothic"/>
              <a:buAutoNum type="arabicPeriod"/>
            </a:pPr>
            <a:r>
              <a:rPr b="1" lang="en-US" sz="2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flow-chart - 도은</a:t>
            </a:r>
            <a:endParaRPr b="1"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2.1 알고리즘 설명 - 도은</a:t>
            </a:r>
            <a:endParaRPr b="1"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2.2. 프레임워크 - 유진</a:t>
            </a:r>
            <a:endParaRPr b="1"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algun Gothic"/>
              <a:buAutoNum type="arabicPeriod"/>
            </a:pPr>
            <a:r>
              <a:rPr b="1" lang="en-US" sz="2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비교 분석(시장 조사) - 세현</a:t>
            </a:r>
            <a:endParaRPr b="1"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algun Gothic"/>
              <a:buAutoNum type="arabicPeriod"/>
            </a:pPr>
            <a:r>
              <a:rPr b="1" lang="en-US" sz="2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논문조사(관련 연구 4개) - 세현</a:t>
            </a:r>
            <a:endParaRPr b="1"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algun Gothic"/>
              <a:buAutoNum type="arabicPeriod"/>
            </a:pPr>
            <a:r>
              <a:rPr b="1" lang="en-US" sz="2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기대효과 - 유진</a:t>
            </a:r>
            <a:endParaRPr b="1"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algun Gothic"/>
              <a:buAutoNum type="arabicPeriod"/>
            </a:pPr>
            <a:r>
              <a:rPr lang="en-US" sz="23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마무리</a:t>
            </a:r>
            <a:endParaRPr sz="23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2"/>
          <p:cNvSpPr txBox="1"/>
          <p:nvPr/>
        </p:nvSpPr>
        <p:spPr>
          <a:xfrm>
            <a:off x="806450" y="2082800"/>
            <a:ext cx="5399100" cy="393600"/>
          </a:xfrm>
          <a:prstGeom prst="rect">
            <a:avLst/>
          </a:prstGeom>
          <a:solidFill>
            <a:srgbClr val="F0EEF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Malgun Gothic"/>
              <a:buNone/>
            </a:pPr>
            <a:r>
              <a:rPr b="0" i="0" lang="en-US" sz="1100" u="non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49.7%</a:t>
            </a:r>
            <a:endParaRPr/>
          </a:p>
        </p:txBody>
      </p:sp>
      <p:sp>
        <p:nvSpPr>
          <p:cNvPr id="219" name="Google Shape;219;p22"/>
          <p:cNvSpPr txBox="1"/>
          <p:nvPr/>
        </p:nvSpPr>
        <p:spPr>
          <a:xfrm>
            <a:off x="806450" y="2082800"/>
            <a:ext cx="2681400" cy="393600"/>
          </a:xfrm>
          <a:prstGeom prst="rect">
            <a:avLst/>
          </a:prstGeom>
          <a:solidFill>
            <a:srgbClr val="CDE0FF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algun Gothic"/>
              <a:buNone/>
            </a:pPr>
            <a:r>
              <a:rPr b="1" i="0" lang="en-US" sz="1000" u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</a:t>
            </a:r>
            <a:endParaRPr/>
          </a:p>
        </p:txBody>
      </p:sp>
      <p:sp>
        <p:nvSpPr>
          <p:cNvPr id="220" name="Google Shape;220;p22"/>
          <p:cNvSpPr txBox="1"/>
          <p:nvPr/>
        </p:nvSpPr>
        <p:spPr>
          <a:xfrm>
            <a:off x="806450" y="2620962"/>
            <a:ext cx="5399100" cy="393600"/>
          </a:xfrm>
          <a:prstGeom prst="rect">
            <a:avLst/>
          </a:prstGeom>
          <a:solidFill>
            <a:srgbClr val="F0EEF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Malgun Gothic"/>
              <a:buNone/>
            </a:pPr>
            <a:r>
              <a:rPr b="0" i="0" lang="en-US" sz="1100" u="non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58.9%</a:t>
            </a:r>
            <a:endParaRPr/>
          </a:p>
        </p:txBody>
      </p:sp>
      <p:sp>
        <p:nvSpPr>
          <p:cNvPr id="221" name="Google Shape;221;p22"/>
          <p:cNvSpPr txBox="1"/>
          <p:nvPr/>
        </p:nvSpPr>
        <p:spPr>
          <a:xfrm>
            <a:off x="806450" y="2620962"/>
            <a:ext cx="3178200" cy="393600"/>
          </a:xfrm>
          <a:prstGeom prst="rect">
            <a:avLst/>
          </a:prstGeom>
          <a:solidFill>
            <a:srgbClr val="010B3C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algun Gothic"/>
              <a:buNone/>
            </a:pPr>
            <a:r>
              <a:rPr b="1" i="0" lang="en-US" sz="1000" u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</a:t>
            </a:r>
            <a:endParaRPr/>
          </a:p>
        </p:txBody>
      </p:sp>
      <p:cxnSp>
        <p:nvCxnSpPr>
          <p:cNvPr id="222" name="Google Shape;222;p22"/>
          <p:cNvCxnSpPr/>
          <p:nvPr/>
        </p:nvCxnSpPr>
        <p:spPr>
          <a:xfrm>
            <a:off x="1736725" y="3398837"/>
            <a:ext cx="26703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miter lim="800000"/>
            <a:headEnd len="med" w="med" type="none"/>
            <a:tailEnd len="med" w="med" type="stealth"/>
          </a:ln>
        </p:spPr>
      </p:cxnSp>
      <p:sp>
        <p:nvSpPr>
          <p:cNvPr id="223" name="Google Shape;223;p22"/>
          <p:cNvSpPr txBox="1"/>
          <p:nvPr/>
        </p:nvSpPr>
        <p:spPr>
          <a:xfrm>
            <a:off x="911225" y="3275012"/>
            <a:ext cx="7050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900"/>
              <a:buFont typeface="Malgun Gothic"/>
              <a:buNone/>
            </a:pPr>
            <a:r>
              <a:rPr b="0" i="0" lang="en-US" sz="900" u="none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</a:t>
            </a:r>
            <a:endParaRPr/>
          </a:p>
        </p:txBody>
      </p:sp>
      <p:sp>
        <p:nvSpPr>
          <p:cNvPr id="224" name="Google Shape;224;p22"/>
          <p:cNvSpPr txBox="1"/>
          <p:nvPr/>
        </p:nvSpPr>
        <p:spPr>
          <a:xfrm>
            <a:off x="6807200" y="2082800"/>
            <a:ext cx="3949800" cy="9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50"/>
              </a:buClr>
              <a:buSzPts val="1400"/>
              <a:buFont typeface="Malgun Gothic"/>
              <a:buNone/>
            </a:pPr>
            <a:r>
              <a:rPr b="1" i="0" lang="en-US" sz="1400" u="none">
                <a:solidFill>
                  <a:srgbClr val="333F50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Malgun Gothic"/>
              <a:buNone/>
            </a:pPr>
            <a:r>
              <a:rPr b="0" i="0" lang="en-US" sz="1400" u="non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컨텐츠에 대한 내용을 적어요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algun Gothic"/>
              <a:buNone/>
            </a:pPr>
            <a:r>
              <a:rPr b="0" i="0" lang="en-US" sz="1000" u="non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Enjoy your stylish business and campus life with BIZCAM </a:t>
            </a:r>
            <a:endParaRPr/>
          </a:p>
        </p:txBody>
      </p:sp>
      <p:sp>
        <p:nvSpPr>
          <p:cNvPr id="225" name="Google Shape;225;p22"/>
          <p:cNvSpPr txBox="1"/>
          <p:nvPr/>
        </p:nvSpPr>
        <p:spPr>
          <a:xfrm>
            <a:off x="806450" y="4206875"/>
            <a:ext cx="5399100" cy="393600"/>
          </a:xfrm>
          <a:prstGeom prst="rect">
            <a:avLst/>
          </a:prstGeom>
          <a:solidFill>
            <a:srgbClr val="F0EEF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Malgun Gothic"/>
              <a:buNone/>
            </a:pPr>
            <a:r>
              <a:rPr b="0" i="0" lang="en-US" sz="1100" u="non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49.7%</a:t>
            </a:r>
            <a:endParaRPr/>
          </a:p>
        </p:txBody>
      </p:sp>
      <p:sp>
        <p:nvSpPr>
          <p:cNvPr id="226" name="Google Shape;226;p22"/>
          <p:cNvSpPr txBox="1"/>
          <p:nvPr/>
        </p:nvSpPr>
        <p:spPr>
          <a:xfrm>
            <a:off x="806450" y="4206875"/>
            <a:ext cx="2681400" cy="393600"/>
          </a:xfrm>
          <a:prstGeom prst="rect">
            <a:avLst/>
          </a:prstGeom>
          <a:solidFill>
            <a:srgbClr val="CDE0FF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algun Gothic"/>
              <a:buNone/>
            </a:pPr>
            <a:r>
              <a:rPr b="1" i="0" lang="en-US" sz="1000" u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</a:t>
            </a:r>
            <a:endParaRPr/>
          </a:p>
        </p:txBody>
      </p:sp>
      <p:sp>
        <p:nvSpPr>
          <p:cNvPr id="227" name="Google Shape;227;p22"/>
          <p:cNvSpPr txBox="1"/>
          <p:nvPr/>
        </p:nvSpPr>
        <p:spPr>
          <a:xfrm>
            <a:off x="806450" y="4745037"/>
            <a:ext cx="5399100" cy="393600"/>
          </a:xfrm>
          <a:prstGeom prst="rect">
            <a:avLst/>
          </a:prstGeom>
          <a:solidFill>
            <a:srgbClr val="F0EEF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100"/>
              <a:buFont typeface="Malgun Gothic"/>
              <a:buNone/>
            </a:pPr>
            <a:r>
              <a:rPr b="0" i="0" lang="en-US" sz="1100" u="non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58.9%</a:t>
            </a:r>
            <a:endParaRPr/>
          </a:p>
        </p:txBody>
      </p:sp>
      <p:sp>
        <p:nvSpPr>
          <p:cNvPr id="228" name="Google Shape;228;p22"/>
          <p:cNvSpPr txBox="1"/>
          <p:nvPr/>
        </p:nvSpPr>
        <p:spPr>
          <a:xfrm>
            <a:off x="806450" y="4745037"/>
            <a:ext cx="3178200" cy="393600"/>
          </a:xfrm>
          <a:prstGeom prst="rect">
            <a:avLst/>
          </a:prstGeom>
          <a:solidFill>
            <a:srgbClr val="010B3C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algun Gothic"/>
              <a:buNone/>
            </a:pPr>
            <a:r>
              <a:rPr b="1" i="0" lang="en-US" sz="1000" u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</a:t>
            </a:r>
            <a:endParaRPr/>
          </a:p>
        </p:txBody>
      </p:sp>
      <p:cxnSp>
        <p:nvCxnSpPr>
          <p:cNvPr id="229" name="Google Shape;229;p22"/>
          <p:cNvCxnSpPr/>
          <p:nvPr/>
        </p:nvCxnSpPr>
        <p:spPr>
          <a:xfrm>
            <a:off x="1736725" y="5522912"/>
            <a:ext cx="26703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miter lim="800000"/>
            <a:headEnd len="med" w="med" type="none"/>
            <a:tailEnd len="med" w="med" type="stealth"/>
          </a:ln>
        </p:spPr>
      </p:cxnSp>
      <p:sp>
        <p:nvSpPr>
          <p:cNvPr id="230" name="Google Shape;230;p22"/>
          <p:cNvSpPr txBox="1"/>
          <p:nvPr/>
        </p:nvSpPr>
        <p:spPr>
          <a:xfrm>
            <a:off x="911225" y="5399087"/>
            <a:ext cx="705000" cy="2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900"/>
              <a:buFont typeface="Malgun Gothic"/>
              <a:buNone/>
            </a:pPr>
            <a:r>
              <a:rPr b="0" i="0" lang="en-US" sz="900" u="none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</a:t>
            </a:r>
            <a:endParaRPr/>
          </a:p>
        </p:txBody>
      </p:sp>
      <p:sp>
        <p:nvSpPr>
          <p:cNvPr id="231" name="Google Shape;231;p22"/>
          <p:cNvSpPr txBox="1"/>
          <p:nvPr/>
        </p:nvSpPr>
        <p:spPr>
          <a:xfrm>
            <a:off x="6807200" y="4206875"/>
            <a:ext cx="3949800" cy="9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F50"/>
              </a:buClr>
              <a:buSzPts val="1400"/>
              <a:buFont typeface="Malgun Gothic"/>
              <a:buNone/>
            </a:pPr>
            <a:r>
              <a:rPr b="1" i="0" lang="en-US" sz="1400" u="none">
                <a:solidFill>
                  <a:srgbClr val="333F50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Malgun Gothic"/>
              <a:buNone/>
            </a:pPr>
            <a:r>
              <a:rPr b="0" i="0" lang="en-US" sz="1400" u="non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컨텐츠에 대한 내용을 적어요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algun Gothic"/>
              <a:buNone/>
            </a:pPr>
            <a:r>
              <a:rPr b="0" i="0" lang="en-US" sz="1000" u="non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rPr>
              <a:t>Enjoy your stylish business and campus life with BIZCAM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Google Shape;236;p23"/>
          <p:cNvGrpSpPr/>
          <p:nvPr/>
        </p:nvGrpSpPr>
        <p:grpSpPr>
          <a:xfrm rot="5400000">
            <a:off x="3814129" y="2796445"/>
            <a:ext cx="1976445" cy="1977934"/>
            <a:chOff x="4020746" y="2782034"/>
            <a:chExt cx="2127497" cy="2127497"/>
          </a:xfrm>
        </p:grpSpPr>
        <p:sp>
          <p:nvSpPr>
            <p:cNvPr id="237" name="Google Shape;237;p23"/>
            <p:cNvSpPr/>
            <p:nvPr/>
          </p:nvSpPr>
          <p:spPr>
            <a:xfrm>
              <a:off x="4188658" y="2942326"/>
              <a:ext cx="1800000" cy="1800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38" name="Google Shape;238;p23"/>
            <p:cNvSpPr/>
            <p:nvPr/>
          </p:nvSpPr>
          <p:spPr>
            <a:xfrm>
              <a:off x="4248150" y="3001818"/>
              <a:ext cx="1681018" cy="1681018"/>
            </a:xfrm>
            <a:custGeom>
              <a:rect b="b" l="l" r="r" t="t"/>
              <a:pathLst>
                <a:path extrusionOk="0" h="1681018" w="1681018">
                  <a:moveTo>
                    <a:pt x="0" y="840509"/>
                  </a:moveTo>
                  <a:cubicBezTo>
                    <a:pt x="0" y="376309"/>
                    <a:pt x="376309" y="0"/>
                    <a:pt x="840509" y="0"/>
                  </a:cubicBezTo>
                  <a:lnTo>
                    <a:pt x="1681018" y="0"/>
                  </a:lnTo>
                  <a:lnTo>
                    <a:pt x="1681018" y="840509"/>
                  </a:lnTo>
                  <a:cubicBezTo>
                    <a:pt x="1681018" y="1304709"/>
                    <a:pt x="1304709" y="1681018"/>
                    <a:pt x="840509" y="1681018"/>
                  </a:cubicBezTo>
                  <a:cubicBezTo>
                    <a:pt x="376309" y="1681018"/>
                    <a:pt x="0" y="1304709"/>
                    <a:pt x="0" y="840509"/>
                  </a:cubicBezTo>
                  <a:close/>
                </a:path>
              </a:pathLst>
            </a:custGeom>
            <a:solidFill>
              <a:srgbClr val="FF795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39" name="Google Shape;239;p23"/>
            <p:cNvSpPr/>
            <p:nvPr/>
          </p:nvSpPr>
          <p:spPr>
            <a:xfrm>
              <a:off x="4020746" y="2782034"/>
              <a:ext cx="2127497" cy="2127497"/>
            </a:xfrm>
            <a:custGeom>
              <a:rect b="b" l="l" r="r" t="t"/>
              <a:pathLst>
                <a:path extrusionOk="0" h="2127497" w="2127497">
                  <a:moveTo>
                    <a:pt x="2028373" y="615350"/>
                  </a:moveTo>
                  <a:cubicBezTo>
                    <a:pt x="2246944" y="1085554"/>
                    <a:pt x="2094649" y="1644843"/>
                    <a:pt x="1667857" y="1939314"/>
                  </a:cubicBezTo>
                  <a:cubicBezTo>
                    <a:pt x="1241065" y="2233785"/>
                    <a:pt x="664138" y="2177633"/>
                    <a:pt x="302140" y="1806388"/>
                  </a:cubicBezTo>
                  <a:cubicBezTo>
                    <a:pt x="-59858" y="1435144"/>
                    <a:pt x="-101445" y="856984"/>
                    <a:pt x="203695" y="437753"/>
                  </a:cubicBezTo>
                  <a:cubicBezTo>
                    <a:pt x="508835" y="18522"/>
                    <a:pt x="1071786" y="-119621"/>
                    <a:pt x="1536329" y="110737"/>
                  </a:cubicBezTo>
                  <a:lnTo>
                    <a:pt x="1063749" y="1063749"/>
                  </a:lnTo>
                  <a:lnTo>
                    <a:pt x="2028373" y="615350"/>
                  </a:lnTo>
                  <a:close/>
                </a:path>
                <a:path extrusionOk="0" fill="none" h="2127497" w="2127497">
                  <a:moveTo>
                    <a:pt x="2028373" y="615350"/>
                  </a:moveTo>
                  <a:cubicBezTo>
                    <a:pt x="2246944" y="1085554"/>
                    <a:pt x="2094649" y="1644843"/>
                    <a:pt x="1667857" y="1939314"/>
                  </a:cubicBezTo>
                  <a:cubicBezTo>
                    <a:pt x="1241065" y="2233785"/>
                    <a:pt x="664138" y="2177633"/>
                    <a:pt x="302140" y="1806388"/>
                  </a:cubicBezTo>
                  <a:cubicBezTo>
                    <a:pt x="-59858" y="1435144"/>
                    <a:pt x="-101445" y="856984"/>
                    <a:pt x="203695" y="437753"/>
                  </a:cubicBezTo>
                  <a:cubicBezTo>
                    <a:pt x="508835" y="18522"/>
                    <a:pt x="1071786" y="-119621"/>
                    <a:pt x="1536329" y="110737"/>
                  </a:cubicBezTo>
                </a:path>
              </a:pathLst>
            </a:custGeom>
            <a:noFill/>
            <a:ln cap="flat" cmpd="sng" w="12700">
              <a:solidFill>
                <a:srgbClr val="FF7954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cxnSp>
          <p:nvCxnSpPr>
            <p:cNvPr id="240" name="Google Shape;240;p23"/>
            <p:cNvCxnSpPr/>
            <p:nvPr/>
          </p:nvCxnSpPr>
          <p:spPr>
            <a:xfrm flipH="1" rot="10800000">
              <a:off x="5624368" y="3095400"/>
              <a:ext cx="213900" cy="181200"/>
            </a:xfrm>
            <a:prstGeom prst="straightConnector1">
              <a:avLst/>
            </a:prstGeom>
            <a:noFill/>
            <a:ln cap="sq" cmpd="sng" w="22225">
              <a:solidFill>
                <a:schemeClr val="lt1"/>
              </a:solidFill>
              <a:prstDash val="solid"/>
              <a:bevel/>
              <a:headEnd len="med" w="med" type="none"/>
              <a:tailEnd len="med" w="med" type="stealth"/>
            </a:ln>
          </p:spPr>
        </p:cxnSp>
      </p:grpSp>
      <p:sp>
        <p:nvSpPr>
          <p:cNvPr id="241" name="Google Shape;241;p23"/>
          <p:cNvSpPr/>
          <p:nvPr/>
        </p:nvSpPr>
        <p:spPr>
          <a:xfrm>
            <a:off x="1414462" y="3903662"/>
            <a:ext cx="1671600" cy="1671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2" name="Google Shape;242;p23"/>
          <p:cNvSpPr/>
          <p:nvPr/>
        </p:nvSpPr>
        <p:spPr>
          <a:xfrm>
            <a:off x="1468437" y="3957637"/>
            <a:ext cx="1561975" cy="1561975"/>
          </a:xfrm>
          <a:custGeom>
            <a:rect b="b" l="l" r="r" t="t"/>
            <a:pathLst>
              <a:path extrusionOk="0" h="1561975" w="1561975">
                <a:moveTo>
                  <a:pt x="0" y="780988"/>
                </a:moveTo>
                <a:cubicBezTo>
                  <a:pt x="0" y="349660"/>
                  <a:pt x="349660" y="0"/>
                  <a:pt x="780988" y="0"/>
                </a:cubicBezTo>
                <a:lnTo>
                  <a:pt x="1561975" y="0"/>
                </a:lnTo>
                <a:lnTo>
                  <a:pt x="1561975" y="780988"/>
                </a:lnTo>
                <a:cubicBezTo>
                  <a:pt x="1561975" y="1212316"/>
                  <a:pt x="1212315" y="1561976"/>
                  <a:pt x="780987" y="1561976"/>
                </a:cubicBezTo>
                <a:cubicBezTo>
                  <a:pt x="349659" y="1561976"/>
                  <a:pt x="-1" y="1212316"/>
                  <a:pt x="-1" y="780988"/>
                </a:cubicBezTo>
                <a:lnTo>
                  <a:pt x="0" y="780988"/>
                </a:lnTo>
                <a:close/>
              </a:path>
            </a:pathLst>
          </a:custGeom>
          <a:solidFill>
            <a:srgbClr val="FEE5E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3" name="Google Shape;243;p23"/>
          <p:cNvSpPr/>
          <p:nvPr/>
        </p:nvSpPr>
        <p:spPr>
          <a:xfrm>
            <a:off x="1611312" y="4100512"/>
            <a:ext cx="1278000" cy="1278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E5E0"/>
              </a:buClr>
              <a:buSzPts val="1200"/>
              <a:buFont typeface="Malgun Gothic"/>
              <a:buNone/>
            </a:pPr>
            <a:r>
              <a:rPr b="0" i="0" lang="en-US" sz="1200" u="none">
                <a:solidFill>
                  <a:srgbClr val="FEE5E0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E5E0"/>
              </a:buClr>
              <a:buSzPts val="2400"/>
              <a:buFont typeface="Malgun Gothic"/>
              <a:buNone/>
            </a:pPr>
            <a:r>
              <a:rPr b="1" i="0" lang="en-US" sz="2400" u="none">
                <a:solidFill>
                  <a:srgbClr val="FEE5E0"/>
                </a:solidFill>
                <a:latin typeface="Malgun Gothic"/>
                <a:ea typeface="Malgun Gothic"/>
                <a:cs typeface="Malgun Gothic"/>
                <a:sym typeface="Malgun Gothic"/>
              </a:rPr>
              <a:t>01</a:t>
            </a:r>
            <a:endParaRPr/>
          </a:p>
        </p:txBody>
      </p:sp>
      <p:sp>
        <p:nvSpPr>
          <p:cNvPr id="244" name="Google Shape;244;p23"/>
          <p:cNvSpPr/>
          <p:nvPr/>
        </p:nvSpPr>
        <p:spPr>
          <a:xfrm>
            <a:off x="1257300" y="3754437"/>
            <a:ext cx="1976836" cy="1976836"/>
          </a:xfrm>
          <a:custGeom>
            <a:rect b="b" l="l" r="r" t="t"/>
            <a:pathLst>
              <a:path extrusionOk="0" h="1976836" w="1976836">
                <a:moveTo>
                  <a:pt x="1884731" y="571774"/>
                </a:moveTo>
                <a:cubicBezTo>
                  <a:pt x="2087823" y="1008680"/>
                  <a:pt x="1946313" y="1528362"/>
                  <a:pt x="1549745" y="1801979"/>
                </a:cubicBezTo>
                <a:cubicBezTo>
                  <a:pt x="1153177" y="2075597"/>
                  <a:pt x="617106" y="2023421"/>
                  <a:pt x="280743" y="1678467"/>
                </a:cubicBezTo>
                <a:cubicBezTo>
                  <a:pt x="-55620" y="1333513"/>
                  <a:pt x="-94261" y="796297"/>
                  <a:pt x="189269" y="406754"/>
                </a:cubicBezTo>
                <a:cubicBezTo>
                  <a:pt x="472800" y="17211"/>
                  <a:pt x="995885" y="-111149"/>
                  <a:pt x="1427530" y="102896"/>
                </a:cubicBezTo>
                <a:lnTo>
                  <a:pt x="988418" y="988418"/>
                </a:lnTo>
                <a:lnTo>
                  <a:pt x="1884731" y="571774"/>
                </a:lnTo>
                <a:close/>
              </a:path>
              <a:path extrusionOk="0" fill="none" h="1976836" w="1976836">
                <a:moveTo>
                  <a:pt x="1884731" y="571774"/>
                </a:moveTo>
                <a:cubicBezTo>
                  <a:pt x="2087823" y="1008680"/>
                  <a:pt x="1946313" y="1528362"/>
                  <a:pt x="1549745" y="1801979"/>
                </a:cubicBezTo>
                <a:cubicBezTo>
                  <a:pt x="1153177" y="2075597"/>
                  <a:pt x="617106" y="2023421"/>
                  <a:pt x="280743" y="1678467"/>
                </a:cubicBezTo>
                <a:cubicBezTo>
                  <a:pt x="-55620" y="1333513"/>
                  <a:pt x="-94261" y="796297"/>
                  <a:pt x="189269" y="406754"/>
                </a:cubicBezTo>
                <a:cubicBezTo>
                  <a:pt x="472800" y="17211"/>
                  <a:pt x="995885" y="-111149"/>
                  <a:pt x="1427530" y="102896"/>
                </a:cubicBezTo>
              </a:path>
            </a:pathLst>
          </a:custGeom>
          <a:noFill/>
          <a:ln cap="flat" cmpd="sng" w="12700">
            <a:solidFill>
              <a:srgbClr val="FEE5E0"/>
            </a:solidFill>
            <a:prstDash val="solid"/>
            <a:miter lim="524288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45" name="Google Shape;245;p23"/>
          <p:cNvCxnSpPr/>
          <p:nvPr/>
        </p:nvCxnSpPr>
        <p:spPr>
          <a:xfrm flipH="1" rot="10800000">
            <a:off x="2747962" y="4044925"/>
            <a:ext cx="198300" cy="168300"/>
          </a:xfrm>
          <a:prstGeom prst="straightConnector1">
            <a:avLst/>
          </a:prstGeom>
          <a:noFill/>
          <a:ln cap="sq" cmpd="sng" w="22225">
            <a:solidFill>
              <a:schemeClr val="lt1"/>
            </a:solidFill>
            <a:prstDash val="solid"/>
            <a:bevel/>
            <a:headEnd len="med" w="med" type="none"/>
            <a:tailEnd len="med" w="med" type="stealth"/>
          </a:ln>
        </p:spPr>
      </p:cxnSp>
      <p:sp>
        <p:nvSpPr>
          <p:cNvPr id="246" name="Google Shape;246;p23"/>
          <p:cNvSpPr/>
          <p:nvPr/>
        </p:nvSpPr>
        <p:spPr>
          <a:xfrm>
            <a:off x="4167187" y="3143250"/>
            <a:ext cx="1278000" cy="1278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954"/>
              </a:buClr>
              <a:buSzPts val="1200"/>
              <a:buFont typeface="Malgun Gothic"/>
              <a:buNone/>
            </a:pPr>
            <a:r>
              <a:rPr b="0" i="0" lang="en-US" sz="1200" u="none">
                <a:solidFill>
                  <a:srgbClr val="FF7954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954"/>
              </a:buClr>
              <a:buSzPts val="2400"/>
              <a:buFont typeface="Malgun Gothic"/>
              <a:buNone/>
            </a:pPr>
            <a:r>
              <a:rPr b="1" i="0" lang="en-US" sz="2400" u="none">
                <a:solidFill>
                  <a:srgbClr val="FF7954"/>
                </a:solidFill>
                <a:latin typeface="Malgun Gothic"/>
                <a:ea typeface="Malgun Gothic"/>
                <a:cs typeface="Malgun Gothic"/>
                <a:sym typeface="Malgun Gothic"/>
              </a:rPr>
              <a:t>01</a:t>
            </a:r>
            <a:endParaRPr/>
          </a:p>
        </p:txBody>
      </p:sp>
      <p:grpSp>
        <p:nvGrpSpPr>
          <p:cNvPr id="247" name="Google Shape;247;p23"/>
          <p:cNvGrpSpPr/>
          <p:nvPr/>
        </p:nvGrpSpPr>
        <p:grpSpPr>
          <a:xfrm>
            <a:off x="6370652" y="3754447"/>
            <a:ext cx="1976445" cy="1976445"/>
            <a:chOff x="4020746" y="2782034"/>
            <a:chExt cx="2127497" cy="2127497"/>
          </a:xfrm>
        </p:grpSpPr>
        <p:sp>
          <p:nvSpPr>
            <p:cNvPr id="248" name="Google Shape;248;p23"/>
            <p:cNvSpPr/>
            <p:nvPr/>
          </p:nvSpPr>
          <p:spPr>
            <a:xfrm>
              <a:off x="4188658" y="2942326"/>
              <a:ext cx="1800000" cy="1800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49" name="Google Shape;249;p23"/>
            <p:cNvSpPr/>
            <p:nvPr/>
          </p:nvSpPr>
          <p:spPr>
            <a:xfrm>
              <a:off x="4248150" y="3001818"/>
              <a:ext cx="1681018" cy="1681018"/>
            </a:xfrm>
            <a:custGeom>
              <a:rect b="b" l="l" r="r" t="t"/>
              <a:pathLst>
                <a:path extrusionOk="0" h="1681018" w="1681018">
                  <a:moveTo>
                    <a:pt x="0" y="840509"/>
                  </a:moveTo>
                  <a:cubicBezTo>
                    <a:pt x="0" y="376309"/>
                    <a:pt x="376309" y="0"/>
                    <a:pt x="840509" y="0"/>
                  </a:cubicBezTo>
                  <a:lnTo>
                    <a:pt x="1681018" y="0"/>
                  </a:lnTo>
                  <a:lnTo>
                    <a:pt x="1681018" y="840509"/>
                  </a:lnTo>
                  <a:cubicBezTo>
                    <a:pt x="1681018" y="1304709"/>
                    <a:pt x="1304709" y="1681018"/>
                    <a:pt x="840509" y="1681018"/>
                  </a:cubicBezTo>
                  <a:cubicBezTo>
                    <a:pt x="376309" y="1681018"/>
                    <a:pt x="0" y="1304709"/>
                    <a:pt x="0" y="840509"/>
                  </a:cubicBezTo>
                  <a:close/>
                </a:path>
              </a:pathLst>
            </a:custGeom>
            <a:solidFill>
              <a:srgbClr val="010B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4020746" y="2782034"/>
              <a:ext cx="2127497" cy="2127497"/>
            </a:xfrm>
            <a:custGeom>
              <a:rect b="b" l="l" r="r" t="t"/>
              <a:pathLst>
                <a:path extrusionOk="0" h="2127497" w="2127497">
                  <a:moveTo>
                    <a:pt x="2028373" y="615350"/>
                  </a:moveTo>
                  <a:cubicBezTo>
                    <a:pt x="2246944" y="1085554"/>
                    <a:pt x="2094649" y="1644843"/>
                    <a:pt x="1667857" y="1939314"/>
                  </a:cubicBezTo>
                  <a:cubicBezTo>
                    <a:pt x="1241065" y="2233785"/>
                    <a:pt x="664138" y="2177633"/>
                    <a:pt x="302140" y="1806388"/>
                  </a:cubicBezTo>
                  <a:cubicBezTo>
                    <a:pt x="-59858" y="1435144"/>
                    <a:pt x="-101445" y="856984"/>
                    <a:pt x="203695" y="437753"/>
                  </a:cubicBezTo>
                  <a:cubicBezTo>
                    <a:pt x="508835" y="18522"/>
                    <a:pt x="1071786" y="-119621"/>
                    <a:pt x="1536329" y="110737"/>
                  </a:cubicBezTo>
                  <a:lnTo>
                    <a:pt x="1063749" y="1063749"/>
                  </a:lnTo>
                  <a:lnTo>
                    <a:pt x="2028373" y="615350"/>
                  </a:lnTo>
                  <a:close/>
                </a:path>
                <a:path extrusionOk="0" fill="none" h="2127497" w="2127497">
                  <a:moveTo>
                    <a:pt x="2028373" y="615350"/>
                  </a:moveTo>
                  <a:cubicBezTo>
                    <a:pt x="2246944" y="1085554"/>
                    <a:pt x="2094649" y="1644843"/>
                    <a:pt x="1667857" y="1939314"/>
                  </a:cubicBezTo>
                  <a:cubicBezTo>
                    <a:pt x="1241065" y="2233785"/>
                    <a:pt x="664138" y="2177633"/>
                    <a:pt x="302140" y="1806388"/>
                  </a:cubicBezTo>
                  <a:cubicBezTo>
                    <a:pt x="-59858" y="1435144"/>
                    <a:pt x="-101445" y="856984"/>
                    <a:pt x="203695" y="437753"/>
                  </a:cubicBezTo>
                  <a:cubicBezTo>
                    <a:pt x="508835" y="18522"/>
                    <a:pt x="1071786" y="-119621"/>
                    <a:pt x="1536329" y="110737"/>
                  </a:cubicBezTo>
                </a:path>
              </a:pathLst>
            </a:custGeom>
            <a:noFill/>
            <a:ln cap="flat" cmpd="sng" w="12700">
              <a:solidFill>
                <a:srgbClr val="010B3C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cxnSp>
          <p:nvCxnSpPr>
            <p:cNvPr id="251" name="Google Shape;251;p23"/>
            <p:cNvCxnSpPr/>
            <p:nvPr/>
          </p:nvCxnSpPr>
          <p:spPr>
            <a:xfrm flipH="1" rot="10800000">
              <a:off x="5624368" y="3095400"/>
              <a:ext cx="213900" cy="181200"/>
            </a:xfrm>
            <a:prstGeom prst="straightConnector1">
              <a:avLst/>
            </a:prstGeom>
            <a:noFill/>
            <a:ln cap="sq" cmpd="sng" w="22225">
              <a:solidFill>
                <a:schemeClr val="lt1"/>
              </a:solidFill>
              <a:prstDash val="solid"/>
              <a:bevel/>
              <a:headEnd len="med" w="med" type="none"/>
              <a:tailEnd len="med" w="med" type="stealth"/>
            </a:ln>
          </p:spPr>
        </p:cxnSp>
      </p:grpSp>
      <p:sp>
        <p:nvSpPr>
          <p:cNvPr id="252" name="Google Shape;252;p23"/>
          <p:cNvSpPr/>
          <p:nvPr/>
        </p:nvSpPr>
        <p:spPr>
          <a:xfrm>
            <a:off x="6723062" y="4100512"/>
            <a:ext cx="1278000" cy="1278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B3C"/>
              </a:buClr>
              <a:buSzPts val="1200"/>
              <a:buFont typeface="Malgun Gothic"/>
              <a:buNone/>
            </a:pPr>
            <a:r>
              <a:rPr b="0" i="0" lang="en-US" sz="1200" u="none">
                <a:solidFill>
                  <a:srgbClr val="010B3C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B3C"/>
              </a:buClr>
              <a:buSzPts val="2400"/>
              <a:buFont typeface="Malgun Gothic"/>
              <a:buNone/>
            </a:pPr>
            <a:r>
              <a:rPr b="1" i="0" lang="en-US" sz="2400" u="none">
                <a:solidFill>
                  <a:srgbClr val="010B3C"/>
                </a:solidFill>
                <a:latin typeface="Malgun Gothic"/>
                <a:ea typeface="Malgun Gothic"/>
                <a:cs typeface="Malgun Gothic"/>
                <a:sym typeface="Malgun Gothic"/>
              </a:rPr>
              <a:t>01</a:t>
            </a:r>
            <a:endParaRPr/>
          </a:p>
        </p:txBody>
      </p:sp>
      <p:grpSp>
        <p:nvGrpSpPr>
          <p:cNvPr id="253" name="Google Shape;253;p23"/>
          <p:cNvGrpSpPr/>
          <p:nvPr/>
        </p:nvGrpSpPr>
        <p:grpSpPr>
          <a:xfrm rot="5400000">
            <a:off x="8926494" y="2797190"/>
            <a:ext cx="1976445" cy="1976445"/>
            <a:chOff x="4020746" y="2782034"/>
            <a:chExt cx="2127497" cy="2127497"/>
          </a:xfrm>
        </p:grpSpPr>
        <p:sp>
          <p:nvSpPr>
            <p:cNvPr id="254" name="Google Shape;254;p23"/>
            <p:cNvSpPr/>
            <p:nvPr/>
          </p:nvSpPr>
          <p:spPr>
            <a:xfrm>
              <a:off x="4188658" y="2942326"/>
              <a:ext cx="1800000" cy="1800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55" name="Google Shape;255;p23"/>
            <p:cNvSpPr/>
            <p:nvPr/>
          </p:nvSpPr>
          <p:spPr>
            <a:xfrm>
              <a:off x="4248150" y="3001818"/>
              <a:ext cx="1681018" cy="1681018"/>
            </a:xfrm>
            <a:custGeom>
              <a:rect b="b" l="l" r="r" t="t"/>
              <a:pathLst>
                <a:path extrusionOk="0" h="1681018" w="1681018">
                  <a:moveTo>
                    <a:pt x="0" y="840509"/>
                  </a:moveTo>
                  <a:cubicBezTo>
                    <a:pt x="0" y="376309"/>
                    <a:pt x="376309" y="0"/>
                    <a:pt x="840509" y="0"/>
                  </a:cubicBezTo>
                  <a:lnTo>
                    <a:pt x="1681018" y="0"/>
                  </a:lnTo>
                  <a:lnTo>
                    <a:pt x="1681018" y="840509"/>
                  </a:lnTo>
                  <a:cubicBezTo>
                    <a:pt x="1681018" y="1304709"/>
                    <a:pt x="1304709" y="1681018"/>
                    <a:pt x="840509" y="1681018"/>
                  </a:cubicBezTo>
                  <a:cubicBezTo>
                    <a:pt x="376309" y="1681018"/>
                    <a:pt x="0" y="1304709"/>
                    <a:pt x="0" y="840509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56" name="Google Shape;256;p23"/>
            <p:cNvSpPr/>
            <p:nvPr/>
          </p:nvSpPr>
          <p:spPr>
            <a:xfrm>
              <a:off x="4020746" y="2782034"/>
              <a:ext cx="2127497" cy="2127497"/>
            </a:xfrm>
            <a:custGeom>
              <a:rect b="b" l="l" r="r" t="t"/>
              <a:pathLst>
                <a:path extrusionOk="0" h="2127497" w="2127497">
                  <a:moveTo>
                    <a:pt x="2028373" y="615350"/>
                  </a:moveTo>
                  <a:cubicBezTo>
                    <a:pt x="2246944" y="1085554"/>
                    <a:pt x="2094649" y="1644843"/>
                    <a:pt x="1667857" y="1939314"/>
                  </a:cubicBezTo>
                  <a:cubicBezTo>
                    <a:pt x="1241065" y="2233785"/>
                    <a:pt x="664138" y="2177633"/>
                    <a:pt x="302140" y="1806388"/>
                  </a:cubicBezTo>
                  <a:cubicBezTo>
                    <a:pt x="-59858" y="1435144"/>
                    <a:pt x="-101445" y="856984"/>
                    <a:pt x="203695" y="437753"/>
                  </a:cubicBezTo>
                  <a:cubicBezTo>
                    <a:pt x="508835" y="18522"/>
                    <a:pt x="1071786" y="-119621"/>
                    <a:pt x="1536329" y="110737"/>
                  </a:cubicBezTo>
                  <a:lnTo>
                    <a:pt x="1063749" y="1063749"/>
                  </a:lnTo>
                  <a:lnTo>
                    <a:pt x="2028373" y="615350"/>
                  </a:lnTo>
                  <a:close/>
                </a:path>
                <a:path extrusionOk="0" fill="none" h="2127497" w="2127497">
                  <a:moveTo>
                    <a:pt x="2028373" y="615350"/>
                  </a:moveTo>
                  <a:cubicBezTo>
                    <a:pt x="2246944" y="1085554"/>
                    <a:pt x="2094649" y="1644843"/>
                    <a:pt x="1667857" y="1939314"/>
                  </a:cubicBezTo>
                  <a:cubicBezTo>
                    <a:pt x="1241065" y="2233785"/>
                    <a:pt x="664138" y="2177633"/>
                    <a:pt x="302140" y="1806388"/>
                  </a:cubicBezTo>
                  <a:cubicBezTo>
                    <a:pt x="-59858" y="1435144"/>
                    <a:pt x="-101445" y="856984"/>
                    <a:pt x="203695" y="437753"/>
                  </a:cubicBezTo>
                  <a:cubicBezTo>
                    <a:pt x="508835" y="18522"/>
                    <a:pt x="1071786" y="-119621"/>
                    <a:pt x="1536329" y="110737"/>
                  </a:cubicBezTo>
                </a:path>
              </a:pathLst>
            </a:custGeom>
            <a:noFill/>
            <a:ln cap="flat" cmpd="sng" w="12700">
              <a:solidFill>
                <a:srgbClr val="BFBFBF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cxnSp>
          <p:nvCxnSpPr>
            <p:cNvPr id="257" name="Google Shape;257;p23"/>
            <p:cNvCxnSpPr/>
            <p:nvPr/>
          </p:nvCxnSpPr>
          <p:spPr>
            <a:xfrm flipH="1" rot="10800000">
              <a:off x="5624368" y="3095400"/>
              <a:ext cx="213900" cy="181200"/>
            </a:xfrm>
            <a:prstGeom prst="straightConnector1">
              <a:avLst/>
            </a:prstGeom>
            <a:noFill/>
            <a:ln cap="sq" cmpd="sng" w="22225">
              <a:solidFill>
                <a:schemeClr val="lt1"/>
              </a:solidFill>
              <a:prstDash val="solid"/>
              <a:bevel/>
              <a:headEnd len="med" w="med" type="none"/>
              <a:tailEnd len="med" w="med" type="stealth"/>
            </a:ln>
          </p:spPr>
        </p:cxnSp>
      </p:grpSp>
      <p:sp>
        <p:nvSpPr>
          <p:cNvPr id="258" name="Google Shape;258;p23"/>
          <p:cNvSpPr/>
          <p:nvPr/>
        </p:nvSpPr>
        <p:spPr>
          <a:xfrm>
            <a:off x="9280525" y="3143250"/>
            <a:ext cx="1276500" cy="1278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200"/>
              <a:buFont typeface="Malgun Gothic"/>
              <a:buNone/>
            </a:pPr>
            <a:r>
              <a:rPr b="0" i="0" lang="en-US" sz="1200" u="none">
                <a:solidFill>
                  <a:srgbClr val="BFBFBF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Malgun Gothic"/>
              <a:buNone/>
            </a:pPr>
            <a:r>
              <a:rPr b="1" i="0" lang="en-US" sz="2400" u="none">
                <a:solidFill>
                  <a:srgbClr val="BFBFBF"/>
                </a:solidFill>
                <a:latin typeface="Malgun Gothic"/>
                <a:ea typeface="Malgun Gothic"/>
                <a:cs typeface="Malgun Gothic"/>
                <a:sym typeface="Malgun Gothic"/>
              </a:rPr>
              <a:t>01</a:t>
            </a:r>
            <a:endParaRPr/>
          </a:p>
        </p:txBody>
      </p:sp>
      <p:sp>
        <p:nvSpPr>
          <p:cNvPr id="259" name="Google Shape;259;p23"/>
          <p:cNvSpPr txBox="1"/>
          <p:nvPr/>
        </p:nvSpPr>
        <p:spPr>
          <a:xfrm>
            <a:off x="922337" y="2403475"/>
            <a:ext cx="2649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1400"/>
              <a:buFont typeface="Malgun Gothic"/>
              <a:buNone/>
            </a:pPr>
            <a:r>
              <a:rPr b="1" i="0" lang="en-US" sz="1400" u="none">
                <a:solidFill>
                  <a:srgbClr val="A6A6A6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1200"/>
              <a:buFont typeface="Malgun Gothic"/>
              <a:buNone/>
            </a:pPr>
            <a:r>
              <a:rPr b="0" i="0" lang="en-US" sz="1200" u="none">
                <a:solidFill>
                  <a:srgbClr val="A6A6A6"/>
                </a:solidFill>
                <a:latin typeface="Malgun Gothic"/>
                <a:ea typeface="Malgun Gothic"/>
                <a:cs typeface="Malgun Gothic"/>
                <a:sym typeface="Malgun Gothic"/>
              </a:rPr>
              <a:t>컨텐츠에 대한 내용을 적어요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900"/>
              <a:buFont typeface="Malgun Gothic"/>
              <a:buNone/>
            </a:pPr>
            <a:r>
              <a:rPr b="0" i="0" lang="en-US" sz="900" u="none">
                <a:solidFill>
                  <a:srgbClr val="A6A6A6"/>
                </a:solidFill>
                <a:latin typeface="Malgun Gothic"/>
                <a:ea typeface="Malgun Gothic"/>
                <a:cs typeface="Malgun Gothic"/>
                <a:sym typeface="Malgun Gothic"/>
              </a:rPr>
              <a:t>Enjoy your stylish business and campus life with BIZCAM </a:t>
            </a:r>
            <a:endParaRPr/>
          </a:p>
        </p:txBody>
      </p:sp>
      <p:sp>
        <p:nvSpPr>
          <p:cNvPr id="260" name="Google Shape;260;p23"/>
          <p:cNvSpPr txBox="1"/>
          <p:nvPr/>
        </p:nvSpPr>
        <p:spPr>
          <a:xfrm>
            <a:off x="3478212" y="4999037"/>
            <a:ext cx="2649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Malgun Gothic"/>
              <a:buNone/>
            </a:pPr>
            <a:r>
              <a:rPr b="1" i="0" lang="en-US" sz="14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Malgun Gothic"/>
              <a:buNone/>
            </a:pPr>
            <a:r>
              <a:rPr b="0" i="0" lang="en-US" sz="12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컨텐츠에 대한 내용을 적어요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900"/>
              <a:buFont typeface="Malgun Gothic"/>
              <a:buNone/>
            </a:pPr>
            <a:r>
              <a:rPr b="0" i="0" lang="en-US" sz="9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Enjoy your stylish business and campus life with BIZCAM </a:t>
            </a:r>
            <a:endParaRPr/>
          </a:p>
        </p:txBody>
      </p:sp>
      <p:sp>
        <p:nvSpPr>
          <p:cNvPr id="261" name="Google Shape;261;p23"/>
          <p:cNvSpPr txBox="1"/>
          <p:nvPr/>
        </p:nvSpPr>
        <p:spPr>
          <a:xfrm>
            <a:off x="6032500" y="2403475"/>
            <a:ext cx="2649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Malgun Gothic"/>
              <a:buNone/>
            </a:pPr>
            <a:r>
              <a:rPr b="1" i="0" lang="en-US" sz="14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Malgun Gothic"/>
              <a:buNone/>
            </a:pPr>
            <a:r>
              <a:rPr b="0" i="0" lang="en-US" sz="12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컨텐츠에 대한 내용을 적어요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900"/>
              <a:buFont typeface="Malgun Gothic"/>
              <a:buNone/>
            </a:pPr>
            <a:r>
              <a:rPr b="0" i="0" lang="en-US" sz="9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Enjoy your stylish business and campus life with BIZCAM </a:t>
            </a:r>
            <a:endParaRPr/>
          </a:p>
        </p:txBody>
      </p:sp>
      <p:sp>
        <p:nvSpPr>
          <p:cNvPr id="262" name="Google Shape;262;p23"/>
          <p:cNvSpPr txBox="1"/>
          <p:nvPr/>
        </p:nvSpPr>
        <p:spPr>
          <a:xfrm>
            <a:off x="8589962" y="4999037"/>
            <a:ext cx="2649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1400"/>
              <a:buFont typeface="Malgun Gothic"/>
              <a:buNone/>
            </a:pPr>
            <a:r>
              <a:rPr b="1" i="0" lang="en-US" sz="1400" u="none">
                <a:solidFill>
                  <a:srgbClr val="A6A6A6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1200"/>
              <a:buFont typeface="Malgun Gothic"/>
              <a:buNone/>
            </a:pPr>
            <a:r>
              <a:rPr b="0" i="0" lang="en-US" sz="1200" u="none">
                <a:solidFill>
                  <a:srgbClr val="A6A6A6"/>
                </a:solidFill>
                <a:latin typeface="Malgun Gothic"/>
                <a:ea typeface="Malgun Gothic"/>
                <a:cs typeface="Malgun Gothic"/>
                <a:sym typeface="Malgun Gothic"/>
              </a:rPr>
              <a:t>컨텐츠에 대한 내용을 적어요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A6A6A6"/>
              </a:buClr>
              <a:buSzPts val="900"/>
              <a:buFont typeface="Malgun Gothic"/>
              <a:buNone/>
            </a:pPr>
            <a:r>
              <a:rPr b="0" i="0" lang="en-US" sz="900" u="none">
                <a:solidFill>
                  <a:srgbClr val="A6A6A6"/>
                </a:solidFill>
                <a:latin typeface="Malgun Gothic"/>
                <a:ea typeface="Malgun Gothic"/>
                <a:cs typeface="Malgun Gothic"/>
                <a:sym typeface="Malgun Gothic"/>
              </a:rPr>
              <a:t>Enjoy your stylish business and campus life with BIZCAM </a:t>
            </a:r>
            <a:endParaRPr/>
          </a:p>
        </p:txBody>
      </p:sp>
      <p:sp>
        <p:nvSpPr>
          <p:cNvPr id="263" name="Google Shape;263;p23"/>
          <p:cNvSpPr/>
          <p:nvPr/>
        </p:nvSpPr>
        <p:spPr>
          <a:xfrm>
            <a:off x="1935162" y="1854200"/>
            <a:ext cx="2951721" cy="2951722"/>
          </a:xfrm>
          <a:custGeom>
            <a:rect b="b" l="l" r="r" t="t"/>
            <a:pathLst>
              <a:path extrusionOk="0" h="2951722" w="2951721">
                <a:moveTo>
                  <a:pt x="377055" y="490574"/>
                </a:moveTo>
                <a:cubicBezTo>
                  <a:pt x="667461" y="166710"/>
                  <a:pt x="1085949" y="-12546"/>
                  <a:pt x="1520746" y="683"/>
                </a:cubicBezTo>
                <a:cubicBezTo>
                  <a:pt x="1955543" y="13913"/>
                  <a:pt x="2362359" y="218281"/>
                  <a:pt x="2632537" y="559202"/>
                </a:cubicBezTo>
                <a:lnTo>
                  <a:pt x="1475861" y="1475861"/>
                </a:lnTo>
                <a:lnTo>
                  <a:pt x="377055" y="490574"/>
                </a:lnTo>
                <a:close/>
              </a:path>
              <a:path extrusionOk="0" fill="none" h="2951722" w="2951721">
                <a:moveTo>
                  <a:pt x="377055" y="490574"/>
                </a:moveTo>
                <a:cubicBezTo>
                  <a:pt x="667461" y="166710"/>
                  <a:pt x="1085949" y="-12546"/>
                  <a:pt x="1520746" y="683"/>
                </a:cubicBezTo>
                <a:cubicBezTo>
                  <a:pt x="1955543" y="13913"/>
                  <a:pt x="2362359" y="218281"/>
                  <a:pt x="2632537" y="559202"/>
                </a:cubicBezTo>
              </a:path>
            </a:pathLst>
          </a:custGeom>
          <a:noFill/>
          <a:ln cap="flat" cmpd="sng" w="9525">
            <a:solidFill>
              <a:srgbClr val="FEE5E0"/>
            </a:solidFill>
            <a:prstDash val="solid"/>
            <a:miter lim="524288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4" name="Google Shape;264;p23"/>
          <p:cNvSpPr/>
          <p:nvPr/>
        </p:nvSpPr>
        <p:spPr>
          <a:xfrm>
            <a:off x="7202487" y="1854200"/>
            <a:ext cx="2951721" cy="2951722"/>
          </a:xfrm>
          <a:custGeom>
            <a:rect b="b" l="l" r="r" t="t"/>
            <a:pathLst>
              <a:path extrusionOk="0" h="2951722" w="2951721">
                <a:moveTo>
                  <a:pt x="377055" y="490574"/>
                </a:moveTo>
                <a:cubicBezTo>
                  <a:pt x="667461" y="166710"/>
                  <a:pt x="1085949" y="-12546"/>
                  <a:pt x="1520746" y="683"/>
                </a:cubicBezTo>
                <a:cubicBezTo>
                  <a:pt x="1955543" y="13913"/>
                  <a:pt x="2362359" y="218281"/>
                  <a:pt x="2632537" y="559202"/>
                </a:cubicBezTo>
                <a:lnTo>
                  <a:pt x="1475861" y="1475861"/>
                </a:lnTo>
                <a:lnTo>
                  <a:pt x="377055" y="490574"/>
                </a:lnTo>
                <a:close/>
              </a:path>
              <a:path extrusionOk="0" fill="none" h="2951722" w="2951721">
                <a:moveTo>
                  <a:pt x="377055" y="490574"/>
                </a:moveTo>
                <a:cubicBezTo>
                  <a:pt x="667461" y="166710"/>
                  <a:pt x="1085949" y="-12546"/>
                  <a:pt x="1520746" y="683"/>
                </a:cubicBezTo>
                <a:cubicBezTo>
                  <a:pt x="1955543" y="13913"/>
                  <a:pt x="2362359" y="218281"/>
                  <a:pt x="2632537" y="559202"/>
                </a:cubicBezTo>
              </a:path>
            </a:pathLst>
          </a:custGeom>
          <a:noFill/>
          <a:ln cap="flat" cmpd="sng" w="9525">
            <a:solidFill>
              <a:srgbClr val="A6A6A6"/>
            </a:solidFill>
            <a:prstDash val="solid"/>
            <a:miter lim="524288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4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4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/>
        </p:nvSpPr>
        <p:spPr>
          <a:xfrm>
            <a:off x="1283375" y="1703787"/>
            <a:ext cx="8550300" cy="12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10B3C"/>
              </a:buClr>
              <a:buSzPts val="2800"/>
              <a:buFont typeface="Malgun Gothic"/>
              <a:buNone/>
            </a:pPr>
            <a:r>
              <a:rPr b="1" lang="en-US" sz="2000" u="none" cap="none" strike="noStrike">
                <a:solidFill>
                  <a:srgbClr val="434343"/>
                </a:solidFill>
                <a:latin typeface="Malgun Gothic"/>
                <a:ea typeface="Malgun Gothic"/>
                <a:cs typeface="Malgun Gothic"/>
                <a:sym typeface="Malgun Gothic"/>
              </a:rPr>
              <a:t>프리젠테이션 기법</a:t>
            </a:r>
            <a:endParaRPr b="1" sz="2000">
              <a:solidFill>
                <a:srgbClr val="434343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10B3C"/>
              </a:buClr>
              <a:buSzPts val="2800"/>
              <a:buFont typeface="Malgun Gothic"/>
              <a:buNone/>
            </a:pPr>
            <a:r>
              <a:rPr b="1" lang="en-US" sz="47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발표 제목 적는곳</a:t>
            </a:r>
            <a:endParaRPr b="1" sz="47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2" name="Google Shape;92;p14"/>
          <p:cNvSpPr txBox="1"/>
          <p:nvPr/>
        </p:nvSpPr>
        <p:spPr>
          <a:xfrm>
            <a:off x="11285537" y="6567487"/>
            <a:ext cx="12573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algun Gothic"/>
              <a:buNone/>
            </a:pPr>
            <a:r>
              <a:rPr lang="en-US" sz="900">
                <a:solidFill>
                  <a:srgbClr val="D8D8DE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r>
              <a:rPr b="0" i="0" lang="en-US" sz="900" u="none" cap="none" strike="noStrike">
                <a:solidFill>
                  <a:srgbClr val="D8D8DE"/>
                </a:solidFill>
                <a:latin typeface="Malgun Gothic"/>
                <a:ea typeface="Malgun Gothic"/>
                <a:cs typeface="Malgun Gothic"/>
                <a:sym typeface="Malgun Gothic"/>
              </a:rPr>
              <a:t>/ 전체페이지</a:t>
            </a:r>
            <a:endParaRPr>
              <a:solidFill>
                <a:srgbClr val="D8D8DE"/>
              </a:solidFill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8426500" y="4251725"/>
            <a:ext cx="3071700" cy="10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컴퓨터공학과 허찬 20192335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컴퓨터공학과 천유진 20201357</a:t>
            </a:r>
            <a:endParaRPr>
              <a:solidFill>
                <a:srgbClr val="40404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컴퓨터공학과 임도은 20210521</a:t>
            </a:r>
            <a:endParaRPr>
              <a:solidFill>
                <a:srgbClr val="40404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컴퓨터공학과 양세현 20202167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/>
        </p:nvSpPr>
        <p:spPr>
          <a:xfrm>
            <a:off x="2306925" y="2918975"/>
            <a:ext cx="15600" cy="6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/>
        </p:nvSpPr>
        <p:spPr>
          <a:xfrm>
            <a:off x="306025" y="280875"/>
            <a:ext cx="6096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10B3C"/>
              </a:buClr>
              <a:buSzPts val="2800"/>
              <a:buFont typeface="Malgun Gothic"/>
              <a:buNone/>
            </a:pPr>
            <a:r>
              <a:rPr b="1" i="1" lang="en-US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현재 상황 및 문제점</a:t>
            </a:r>
            <a:endParaRPr i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04" name="Google Shape;10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500" y="4334375"/>
            <a:ext cx="5180251" cy="2922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4275" y="1251551"/>
            <a:ext cx="5787475" cy="250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49374" y="2596975"/>
            <a:ext cx="6772375" cy="138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49375" y="1034788"/>
            <a:ext cx="6772372" cy="4513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6"/>
          <p:cNvSpPr txBox="1"/>
          <p:nvPr/>
        </p:nvSpPr>
        <p:spPr>
          <a:xfrm>
            <a:off x="6966863" y="5707225"/>
            <a:ext cx="2537400" cy="8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도파민 역이용</a:t>
            </a:r>
            <a:endParaRPr b="1"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/>
        </p:nvSpPr>
        <p:spPr>
          <a:xfrm>
            <a:off x="306025" y="280875"/>
            <a:ext cx="6096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10B3C"/>
              </a:buClr>
              <a:buSzPts val="2800"/>
              <a:buFont typeface="Malgun Gothic"/>
              <a:buNone/>
            </a:pPr>
            <a:r>
              <a:rPr b="1" i="1" lang="en-US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비교군 </a:t>
            </a:r>
            <a:r>
              <a:rPr b="1" i="1" lang="en-US" sz="2800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선</a:t>
            </a:r>
            <a:r>
              <a:rPr b="1" i="1" lang="en-US" sz="2800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</a:t>
            </a:r>
            <a:endParaRPr i="1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114" name="Google Shape;114;p17"/>
          <p:cNvGraphicFramePr/>
          <p:nvPr/>
        </p:nvGraphicFramePr>
        <p:xfrm>
          <a:off x="711200" y="1644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{51BF07B4-216D-48D4-9557-02004FE80263}</a:tableStyleId>
              </a:tblPr>
              <a:tblGrid>
                <a:gridCol w="1550975"/>
                <a:gridCol w="1552575"/>
                <a:gridCol w="1550975"/>
                <a:gridCol w="1552575"/>
                <a:gridCol w="1550975"/>
                <a:gridCol w="1550975"/>
                <a:gridCol w="1552575"/>
              </a:tblGrid>
              <a:tr h="642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Malgun Gothic"/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서비스 제공 방식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Malgun Gothic"/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대상 사용자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Malgun Gothic"/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과목 및 콘텐츠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Malgun Gothic"/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가격 정책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Malgun Gothic"/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사용지 인터페이스 및 접근성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Malgun Gothic"/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추가 기능 및 부가 서비스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44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Malgun Gothic"/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Slid</a:t>
                      </a:r>
                      <a:endParaRPr/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7F7F7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⇣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7F7F7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⇣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7F7F7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⇣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7F7F7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⇣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44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Malgun Gothic"/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QANDA</a:t>
                      </a:r>
                      <a:endParaRPr/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7F7F7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⇣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7F7F7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⇣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7F7F7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⇣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44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Malgun Gothic"/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codeit;</a:t>
                      </a:r>
                      <a:endParaRPr/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7F7F7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⇣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7F7F7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⇣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44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Malgun Gothic"/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케미스터디</a:t>
                      </a:r>
                      <a:endParaRPr/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7F7F7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⇣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7F7F7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⇣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44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1800"/>
                        <a:buFont typeface="Malgun Gothic"/>
                        <a:buNone/>
                      </a:pPr>
                      <a:r>
                        <a:rPr b="1" lang="en-US" sz="1800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탈잉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7F7F7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⇣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44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1800"/>
                        <a:buFont typeface="Malgun Gothic"/>
                        <a:buNone/>
                      </a:pPr>
                      <a:r>
                        <a:rPr lang="en-US">
                          <a:solidFill>
                            <a:srgbClr val="004EFE"/>
                          </a:solidFill>
                        </a:rPr>
                        <a:t>나의 기술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7F7F7F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⇣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D605D"/>
                        </a:buClr>
                        <a:buSzPts val="3200"/>
                        <a:buFont typeface="Malgun Gothic"/>
                        <a:buNone/>
                      </a:pPr>
                      <a:r>
                        <a:rPr b="0" i="0" lang="en-US" sz="3200" u="none">
                          <a:solidFill>
                            <a:srgbClr val="004EFE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⇡</a:t>
                      </a:r>
                      <a:endParaRPr>
                        <a:solidFill>
                          <a:srgbClr val="004EFE"/>
                        </a:solidFill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15" name="Google Shape;115;p17"/>
          <p:cNvSpPr txBox="1"/>
          <p:nvPr/>
        </p:nvSpPr>
        <p:spPr>
          <a:xfrm>
            <a:off x="11285537" y="6567487"/>
            <a:ext cx="12573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algun Gothic"/>
              <a:buNone/>
            </a:pPr>
            <a:r>
              <a:rPr lang="en-US" sz="900">
                <a:solidFill>
                  <a:srgbClr val="D8D8DE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r>
              <a:rPr b="0" i="0" lang="en-US" sz="900" u="none" cap="none" strike="noStrike">
                <a:solidFill>
                  <a:srgbClr val="D8D8DE"/>
                </a:solidFill>
                <a:latin typeface="Malgun Gothic"/>
                <a:ea typeface="Malgun Gothic"/>
                <a:cs typeface="Malgun Gothic"/>
                <a:sym typeface="Malgun Gothic"/>
              </a:rPr>
              <a:t>/ 전체페이지</a:t>
            </a:r>
            <a:endParaRPr>
              <a:solidFill>
                <a:srgbClr val="D8D8DE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/>
        </p:nvSpPr>
        <p:spPr>
          <a:xfrm>
            <a:off x="711200" y="415925"/>
            <a:ext cx="6096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10B3C"/>
              </a:buClr>
              <a:buSzPts val="28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 txBox="1"/>
          <p:nvPr/>
        </p:nvSpPr>
        <p:spPr>
          <a:xfrm>
            <a:off x="11285537" y="6567487"/>
            <a:ext cx="12573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algun Gothic"/>
              <a:buNone/>
            </a:pPr>
            <a:r>
              <a:rPr lang="en-US" sz="900">
                <a:solidFill>
                  <a:srgbClr val="D8D8DE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r>
              <a:rPr b="0" i="0" lang="en-US" sz="900" u="none" cap="none" strike="noStrike">
                <a:solidFill>
                  <a:srgbClr val="D8D8DE"/>
                </a:solidFill>
                <a:latin typeface="Malgun Gothic"/>
                <a:ea typeface="Malgun Gothic"/>
                <a:cs typeface="Malgun Gothic"/>
                <a:sym typeface="Malgun Gothic"/>
              </a:rPr>
              <a:t>/ 전체페이지</a:t>
            </a:r>
            <a:endParaRPr>
              <a:solidFill>
                <a:srgbClr val="D8D8DE"/>
              </a:solidFill>
            </a:endParaRPr>
          </a:p>
        </p:txBody>
      </p:sp>
      <p:sp>
        <p:nvSpPr>
          <p:cNvPr id="122" name="Google Shape;122;p18"/>
          <p:cNvSpPr/>
          <p:nvPr/>
        </p:nvSpPr>
        <p:spPr>
          <a:xfrm>
            <a:off x="607650" y="1925950"/>
            <a:ext cx="11208900" cy="3711300"/>
          </a:xfrm>
          <a:prstGeom prst="roundRect">
            <a:avLst>
              <a:gd fmla="val 8777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3" name="Google Shape;123;p18"/>
          <p:cNvSpPr/>
          <p:nvPr/>
        </p:nvSpPr>
        <p:spPr>
          <a:xfrm>
            <a:off x="711200" y="4312812"/>
            <a:ext cx="2146500" cy="8604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Malgun Gothic"/>
                <a:ea typeface="Malgun Gothic"/>
                <a:cs typeface="Malgun Gothic"/>
                <a:sym typeface="Malgun Gothic"/>
              </a:rPr>
              <a:t>운영환경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4" name="Google Shape;124;p18"/>
          <p:cNvSpPr/>
          <p:nvPr/>
        </p:nvSpPr>
        <p:spPr>
          <a:xfrm>
            <a:off x="711200" y="3351400"/>
            <a:ext cx="2146500" cy="8604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Malgun Gothic"/>
                <a:ea typeface="Malgun Gothic"/>
                <a:cs typeface="Malgun Gothic"/>
                <a:sym typeface="Malgun Gothic"/>
              </a:rPr>
              <a:t>실행환경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711200" y="2389988"/>
            <a:ext cx="2146500" cy="8604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Malgun Gothic"/>
                <a:ea typeface="Malgun Gothic"/>
                <a:cs typeface="Malgun Gothic"/>
                <a:sym typeface="Malgun Gothic"/>
              </a:rPr>
              <a:t>개발환경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306025" y="280875"/>
            <a:ext cx="6096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10B3C"/>
              </a:buClr>
              <a:buSzPts val="2800"/>
              <a:buFont typeface="Malgun Gothic"/>
              <a:buNone/>
            </a:pPr>
            <a:r>
              <a:rPr b="1" i="1" lang="en-US" sz="2800">
                <a:solidFill>
                  <a:srgbClr val="010B3C"/>
                </a:solidFill>
                <a:latin typeface="Malgun Gothic"/>
                <a:ea typeface="Malgun Gothic"/>
                <a:cs typeface="Malgun Gothic"/>
                <a:sym typeface="Malgun Gothic"/>
              </a:rPr>
              <a:t>비교군 </a:t>
            </a:r>
            <a:r>
              <a:rPr b="1" i="1" lang="en-US" sz="2800" cap="none" strike="noStrike">
                <a:solidFill>
                  <a:srgbClr val="010B3C"/>
                </a:solidFill>
                <a:latin typeface="Malgun Gothic"/>
                <a:ea typeface="Malgun Gothic"/>
                <a:cs typeface="Malgun Gothic"/>
                <a:sym typeface="Malgun Gothic"/>
              </a:rPr>
              <a:t>선정</a:t>
            </a:r>
            <a:endParaRPr i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/>
          <p:nvPr/>
        </p:nvSpPr>
        <p:spPr>
          <a:xfrm>
            <a:off x="803275" y="1763712"/>
            <a:ext cx="2959200" cy="611100"/>
          </a:xfrm>
          <a:prstGeom prst="roundRect">
            <a:avLst>
              <a:gd fmla="val 1184" name="adj"/>
            </a:avLst>
          </a:pr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Malgun Gothic"/>
              <a:buNone/>
            </a:pPr>
            <a:r>
              <a:rPr b="1" i="0" lang="en-US" sz="1400" u="none" cap="none" strike="noStrik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 A                     ▼</a:t>
            </a:r>
            <a:endParaRPr/>
          </a:p>
        </p:txBody>
      </p:sp>
      <p:sp>
        <p:nvSpPr>
          <p:cNvPr id="132" name="Google Shape;132;p19"/>
          <p:cNvSpPr/>
          <p:nvPr/>
        </p:nvSpPr>
        <p:spPr>
          <a:xfrm>
            <a:off x="803275" y="2586037"/>
            <a:ext cx="2959071" cy="610470"/>
          </a:xfrm>
          <a:custGeom>
            <a:rect b="b" l="l" r="r" t="t"/>
            <a:pathLst>
              <a:path extrusionOk="0" h="612000" w="2959071">
                <a:moveTo>
                  <a:pt x="37234" y="0"/>
                </a:moveTo>
                <a:lnTo>
                  <a:pt x="2921837" y="0"/>
                </a:lnTo>
                <a:cubicBezTo>
                  <a:pt x="2942401" y="0"/>
                  <a:pt x="2959071" y="16670"/>
                  <a:pt x="2959071" y="37234"/>
                </a:cubicBezTo>
                <a:lnTo>
                  <a:pt x="2959071" y="612000"/>
                </a:lnTo>
                <a:lnTo>
                  <a:pt x="2959071" y="612000"/>
                </a:lnTo>
                <a:lnTo>
                  <a:pt x="0" y="612000"/>
                </a:lnTo>
                <a:lnTo>
                  <a:pt x="0" y="612000"/>
                </a:lnTo>
                <a:lnTo>
                  <a:pt x="0" y="37234"/>
                </a:lnTo>
                <a:cubicBezTo>
                  <a:pt x="0" y="16670"/>
                  <a:pt x="16670" y="0"/>
                  <a:pt x="37234" y="0"/>
                </a:cubicBezTo>
                <a:close/>
              </a:path>
            </a:pathLst>
          </a:custGeom>
          <a:solidFill>
            <a:srgbClr val="CDE0FF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Malgun Gothic"/>
              <a:buNone/>
            </a:pPr>
            <a:r>
              <a:rPr b="0" i="0" lang="en-US" sz="1400" u="none" cap="none" strike="noStrik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First</a:t>
            </a:r>
            <a:endParaRPr/>
          </a:p>
        </p:txBody>
      </p:sp>
      <p:sp>
        <p:nvSpPr>
          <p:cNvPr id="133" name="Google Shape;133;p19"/>
          <p:cNvSpPr/>
          <p:nvPr/>
        </p:nvSpPr>
        <p:spPr>
          <a:xfrm>
            <a:off x="803275" y="3187700"/>
            <a:ext cx="2959071" cy="613530"/>
          </a:xfrm>
          <a:custGeom>
            <a:rect b="b" l="l" r="r" t="t"/>
            <a:pathLst>
              <a:path extrusionOk="0" h="612000" w="2959071">
                <a:moveTo>
                  <a:pt x="0" y="0"/>
                </a:moveTo>
                <a:lnTo>
                  <a:pt x="2959071" y="0"/>
                </a:lnTo>
                <a:lnTo>
                  <a:pt x="2959071" y="0"/>
                </a:lnTo>
                <a:lnTo>
                  <a:pt x="2959071" y="612000"/>
                </a:lnTo>
                <a:lnTo>
                  <a:pt x="2959071" y="612000"/>
                </a:lnTo>
                <a:lnTo>
                  <a:pt x="0" y="612000"/>
                </a:lnTo>
                <a:lnTo>
                  <a:pt x="0" y="61200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Malgun Gothic"/>
              <a:buNone/>
            </a:pPr>
            <a:r>
              <a:rPr b="0" i="0" lang="en-US" sz="1400" u="none" cap="none" strike="noStrik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Second</a:t>
            </a:r>
            <a:endParaRPr/>
          </a:p>
        </p:txBody>
      </p:sp>
      <p:sp>
        <p:nvSpPr>
          <p:cNvPr id="134" name="Google Shape;134;p19"/>
          <p:cNvSpPr/>
          <p:nvPr/>
        </p:nvSpPr>
        <p:spPr>
          <a:xfrm>
            <a:off x="803275" y="3800475"/>
            <a:ext cx="2959071" cy="610470"/>
          </a:xfrm>
          <a:custGeom>
            <a:rect b="b" l="l" r="r" t="t"/>
            <a:pathLst>
              <a:path extrusionOk="0" h="612000" w="2959071">
                <a:moveTo>
                  <a:pt x="0" y="0"/>
                </a:moveTo>
                <a:lnTo>
                  <a:pt x="2959071" y="0"/>
                </a:lnTo>
                <a:lnTo>
                  <a:pt x="2959071" y="0"/>
                </a:lnTo>
                <a:lnTo>
                  <a:pt x="2959071" y="568817"/>
                </a:lnTo>
                <a:cubicBezTo>
                  <a:pt x="2959071" y="592666"/>
                  <a:pt x="2939737" y="612000"/>
                  <a:pt x="2915888" y="612000"/>
                </a:cubicBezTo>
                <a:lnTo>
                  <a:pt x="43183" y="612000"/>
                </a:lnTo>
                <a:cubicBezTo>
                  <a:pt x="19334" y="612000"/>
                  <a:pt x="0" y="592666"/>
                  <a:pt x="0" y="568817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Malgun Gothic"/>
              <a:buNone/>
            </a:pPr>
            <a:r>
              <a:rPr b="0" i="0" lang="en-US" sz="1400" u="none" cap="none" strike="noStrik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Third</a:t>
            </a:r>
            <a:endParaRPr/>
          </a:p>
        </p:txBody>
      </p:sp>
      <p:sp>
        <p:nvSpPr>
          <p:cNvPr id="135" name="Google Shape;135;p19"/>
          <p:cNvSpPr/>
          <p:nvPr/>
        </p:nvSpPr>
        <p:spPr>
          <a:xfrm>
            <a:off x="1052512" y="4833937"/>
            <a:ext cx="179400" cy="180900"/>
          </a:xfrm>
          <a:prstGeom prst="ellipse">
            <a:avLst/>
          </a:prstGeom>
          <a:solidFill>
            <a:srgbClr val="FD5F5C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6" name="Google Shape;136;p19"/>
          <p:cNvSpPr/>
          <p:nvPr/>
        </p:nvSpPr>
        <p:spPr>
          <a:xfrm>
            <a:off x="1314450" y="4833937"/>
            <a:ext cx="180900" cy="180900"/>
          </a:xfrm>
          <a:prstGeom prst="ellipse">
            <a:avLst/>
          </a:prstGeom>
          <a:solidFill>
            <a:srgbClr val="FD5F5C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7" name="Google Shape;137;p19"/>
          <p:cNvSpPr/>
          <p:nvPr/>
        </p:nvSpPr>
        <p:spPr>
          <a:xfrm>
            <a:off x="1577975" y="4833937"/>
            <a:ext cx="179400" cy="180900"/>
          </a:xfrm>
          <a:prstGeom prst="ellipse">
            <a:avLst/>
          </a:prstGeom>
          <a:solidFill>
            <a:srgbClr val="FD5F5C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8" name="Google Shape;138;p19"/>
          <p:cNvSpPr/>
          <p:nvPr/>
        </p:nvSpPr>
        <p:spPr>
          <a:xfrm>
            <a:off x="1839912" y="4833937"/>
            <a:ext cx="180900" cy="180900"/>
          </a:xfrm>
          <a:prstGeom prst="ellipse">
            <a:avLst/>
          </a:prstGeom>
          <a:solidFill>
            <a:srgbClr val="FD5F5C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9" name="Google Shape;139;p19"/>
          <p:cNvSpPr/>
          <p:nvPr/>
        </p:nvSpPr>
        <p:spPr>
          <a:xfrm>
            <a:off x="2103437" y="4833937"/>
            <a:ext cx="179400" cy="180900"/>
          </a:xfrm>
          <a:prstGeom prst="ellipse">
            <a:avLst/>
          </a:prstGeom>
          <a:solidFill>
            <a:srgbClr val="FD5F5C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0" name="Google Shape;140;p19"/>
          <p:cNvSpPr/>
          <p:nvPr/>
        </p:nvSpPr>
        <p:spPr>
          <a:xfrm>
            <a:off x="1052512" y="5143500"/>
            <a:ext cx="179400" cy="179400"/>
          </a:xfrm>
          <a:prstGeom prst="ellipse">
            <a:avLst/>
          </a:prstGeom>
          <a:solidFill>
            <a:srgbClr val="FD5F5C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1" name="Google Shape;141;p19"/>
          <p:cNvSpPr/>
          <p:nvPr/>
        </p:nvSpPr>
        <p:spPr>
          <a:xfrm>
            <a:off x="1314450" y="5143500"/>
            <a:ext cx="180900" cy="179400"/>
          </a:xfrm>
          <a:prstGeom prst="ellipse">
            <a:avLst/>
          </a:pr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2" name="Google Shape;142;p19"/>
          <p:cNvSpPr/>
          <p:nvPr/>
        </p:nvSpPr>
        <p:spPr>
          <a:xfrm>
            <a:off x="1577975" y="5143500"/>
            <a:ext cx="179400" cy="179400"/>
          </a:xfrm>
          <a:prstGeom prst="ellipse">
            <a:avLst/>
          </a:pr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3" name="Google Shape;143;p19"/>
          <p:cNvSpPr/>
          <p:nvPr/>
        </p:nvSpPr>
        <p:spPr>
          <a:xfrm>
            <a:off x="1839912" y="5143500"/>
            <a:ext cx="180900" cy="179400"/>
          </a:xfrm>
          <a:prstGeom prst="ellipse">
            <a:avLst/>
          </a:pr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4" name="Google Shape;144;p19"/>
          <p:cNvSpPr/>
          <p:nvPr/>
        </p:nvSpPr>
        <p:spPr>
          <a:xfrm>
            <a:off x="2103437" y="5143500"/>
            <a:ext cx="179400" cy="179400"/>
          </a:xfrm>
          <a:prstGeom prst="ellipse">
            <a:avLst/>
          </a:pr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5" name="Google Shape;145;p19"/>
          <p:cNvSpPr txBox="1"/>
          <p:nvPr/>
        </p:nvSpPr>
        <p:spPr>
          <a:xfrm>
            <a:off x="2568575" y="4649787"/>
            <a:ext cx="10287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5F5C"/>
              </a:buClr>
              <a:buSzPts val="3200"/>
              <a:buFont typeface="Malgun Gothic"/>
              <a:buNone/>
            </a:pPr>
            <a:r>
              <a:rPr b="1" i="0" lang="en-US" sz="3200" u="none">
                <a:solidFill>
                  <a:srgbClr val="FD5F5C"/>
                </a:solidFill>
                <a:latin typeface="Malgun Gothic"/>
                <a:ea typeface="Malgun Gothic"/>
                <a:cs typeface="Malgun Gothic"/>
                <a:sym typeface="Malgun Gothic"/>
              </a:rPr>
              <a:t>65</a:t>
            </a:r>
            <a:r>
              <a:rPr b="1" i="0" lang="en-US" sz="1800" u="none">
                <a:solidFill>
                  <a:srgbClr val="FD5F5C"/>
                </a:solidFill>
                <a:latin typeface="Malgun Gothic"/>
                <a:ea typeface="Malgun Gothic"/>
                <a:cs typeface="Malgun Gothic"/>
                <a:sym typeface="Malgun Gothic"/>
              </a:rPr>
              <a:t>%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D5F5C"/>
              </a:buClr>
              <a:buSzPts val="800"/>
              <a:buFont typeface="Malgun Gothic"/>
              <a:buNone/>
            </a:pPr>
            <a:r>
              <a:rPr b="0" i="0" lang="en-US" sz="800" u="none">
                <a:solidFill>
                  <a:srgbClr val="FD5F5C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 A</a:t>
            </a:r>
            <a:endParaRPr/>
          </a:p>
        </p:txBody>
      </p:sp>
      <p:sp>
        <p:nvSpPr>
          <p:cNvPr id="146" name="Google Shape;146;p19"/>
          <p:cNvSpPr/>
          <p:nvPr/>
        </p:nvSpPr>
        <p:spPr>
          <a:xfrm>
            <a:off x="4408487" y="1763712"/>
            <a:ext cx="2959200" cy="611100"/>
          </a:xfrm>
          <a:prstGeom prst="roundRect">
            <a:avLst>
              <a:gd fmla="val 1184" name="adj"/>
            </a:avLst>
          </a:pr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Malgun Gothic"/>
              <a:buNone/>
            </a:pPr>
            <a:r>
              <a:rPr b="1" i="0" lang="en-US" sz="14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 A                     ▼</a:t>
            </a:r>
            <a:endParaRPr/>
          </a:p>
        </p:txBody>
      </p:sp>
      <p:sp>
        <p:nvSpPr>
          <p:cNvPr id="147" name="Google Shape;147;p19"/>
          <p:cNvSpPr/>
          <p:nvPr/>
        </p:nvSpPr>
        <p:spPr>
          <a:xfrm>
            <a:off x="4408487" y="2586037"/>
            <a:ext cx="2959071" cy="610470"/>
          </a:xfrm>
          <a:custGeom>
            <a:rect b="b" l="l" r="r" t="t"/>
            <a:pathLst>
              <a:path extrusionOk="0" h="612000" w="2959071">
                <a:moveTo>
                  <a:pt x="37234" y="0"/>
                </a:moveTo>
                <a:lnTo>
                  <a:pt x="2921837" y="0"/>
                </a:lnTo>
                <a:cubicBezTo>
                  <a:pt x="2942401" y="0"/>
                  <a:pt x="2959071" y="16670"/>
                  <a:pt x="2959071" y="37234"/>
                </a:cubicBezTo>
                <a:lnTo>
                  <a:pt x="2959071" y="612000"/>
                </a:lnTo>
                <a:lnTo>
                  <a:pt x="2959071" y="612000"/>
                </a:lnTo>
                <a:lnTo>
                  <a:pt x="0" y="612000"/>
                </a:lnTo>
                <a:lnTo>
                  <a:pt x="0" y="612000"/>
                </a:lnTo>
                <a:lnTo>
                  <a:pt x="0" y="37234"/>
                </a:lnTo>
                <a:cubicBezTo>
                  <a:pt x="0" y="16670"/>
                  <a:pt x="16670" y="0"/>
                  <a:pt x="37234" y="0"/>
                </a:cubicBez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Malgun Gothic"/>
              <a:buNone/>
            </a:pPr>
            <a:r>
              <a:rPr b="0" i="0" lang="en-US" sz="14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First</a:t>
            </a:r>
            <a:endParaRPr/>
          </a:p>
        </p:txBody>
      </p:sp>
      <p:sp>
        <p:nvSpPr>
          <p:cNvPr id="148" name="Google Shape;148;p19"/>
          <p:cNvSpPr/>
          <p:nvPr/>
        </p:nvSpPr>
        <p:spPr>
          <a:xfrm>
            <a:off x="4408487" y="3187700"/>
            <a:ext cx="2959071" cy="613530"/>
          </a:xfrm>
          <a:custGeom>
            <a:rect b="b" l="l" r="r" t="t"/>
            <a:pathLst>
              <a:path extrusionOk="0" h="612000" w="2959071">
                <a:moveTo>
                  <a:pt x="0" y="0"/>
                </a:moveTo>
                <a:lnTo>
                  <a:pt x="2959071" y="0"/>
                </a:lnTo>
                <a:lnTo>
                  <a:pt x="2959071" y="0"/>
                </a:lnTo>
                <a:lnTo>
                  <a:pt x="2959071" y="612000"/>
                </a:lnTo>
                <a:lnTo>
                  <a:pt x="2959071" y="612000"/>
                </a:lnTo>
                <a:lnTo>
                  <a:pt x="0" y="612000"/>
                </a:lnTo>
                <a:lnTo>
                  <a:pt x="0" y="61200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CDE0FF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Malgun Gothic"/>
              <a:buNone/>
            </a:pPr>
            <a:r>
              <a:rPr b="0" i="0" lang="en-US" sz="14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Second</a:t>
            </a:r>
            <a:endParaRPr/>
          </a:p>
        </p:txBody>
      </p:sp>
      <p:sp>
        <p:nvSpPr>
          <p:cNvPr id="149" name="Google Shape;149;p19"/>
          <p:cNvSpPr/>
          <p:nvPr/>
        </p:nvSpPr>
        <p:spPr>
          <a:xfrm>
            <a:off x="4408487" y="3800475"/>
            <a:ext cx="2959071" cy="610470"/>
          </a:xfrm>
          <a:custGeom>
            <a:rect b="b" l="l" r="r" t="t"/>
            <a:pathLst>
              <a:path extrusionOk="0" h="612000" w="2959071">
                <a:moveTo>
                  <a:pt x="0" y="0"/>
                </a:moveTo>
                <a:lnTo>
                  <a:pt x="2959071" y="0"/>
                </a:lnTo>
                <a:lnTo>
                  <a:pt x="2959071" y="0"/>
                </a:lnTo>
                <a:lnTo>
                  <a:pt x="2959071" y="568817"/>
                </a:lnTo>
                <a:cubicBezTo>
                  <a:pt x="2959071" y="592666"/>
                  <a:pt x="2939737" y="612000"/>
                  <a:pt x="2915888" y="612000"/>
                </a:cubicBezTo>
                <a:lnTo>
                  <a:pt x="43183" y="612000"/>
                </a:lnTo>
                <a:cubicBezTo>
                  <a:pt x="19334" y="612000"/>
                  <a:pt x="0" y="592666"/>
                  <a:pt x="0" y="568817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Malgun Gothic"/>
              <a:buNone/>
            </a:pPr>
            <a:r>
              <a:rPr b="0" i="0" lang="en-US" sz="14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Third</a:t>
            </a:r>
            <a:endParaRPr/>
          </a:p>
        </p:txBody>
      </p:sp>
      <p:sp>
        <p:nvSpPr>
          <p:cNvPr id="150" name="Google Shape;150;p19"/>
          <p:cNvSpPr/>
          <p:nvPr/>
        </p:nvSpPr>
        <p:spPr>
          <a:xfrm>
            <a:off x="4656137" y="4833937"/>
            <a:ext cx="180900" cy="180900"/>
          </a:xfrm>
          <a:prstGeom prst="ellipse">
            <a:avLst/>
          </a:prstGeom>
          <a:solidFill>
            <a:srgbClr val="FD5F5C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1" name="Google Shape;151;p19"/>
          <p:cNvSpPr/>
          <p:nvPr/>
        </p:nvSpPr>
        <p:spPr>
          <a:xfrm>
            <a:off x="4919662" y="4833937"/>
            <a:ext cx="179400" cy="180900"/>
          </a:xfrm>
          <a:prstGeom prst="ellipse">
            <a:avLst/>
          </a:prstGeom>
          <a:solidFill>
            <a:srgbClr val="FD5F5C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2" name="Google Shape;152;p19"/>
          <p:cNvSpPr/>
          <p:nvPr/>
        </p:nvSpPr>
        <p:spPr>
          <a:xfrm>
            <a:off x="5183187" y="4833937"/>
            <a:ext cx="179400" cy="180900"/>
          </a:xfrm>
          <a:prstGeom prst="ellipse">
            <a:avLst/>
          </a:prstGeom>
          <a:solidFill>
            <a:srgbClr val="FD5F5C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3" name="Google Shape;153;p19"/>
          <p:cNvSpPr/>
          <p:nvPr/>
        </p:nvSpPr>
        <p:spPr>
          <a:xfrm>
            <a:off x="5445125" y="4833937"/>
            <a:ext cx="179400" cy="180900"/>
          </a:xfrm>
          <a:prstGeom prst="ellipse">
            <a:avLst/>
          </a:prstGeom>
          <a:solidFill>
            <a:srgbClr val="FD5F5C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4" name="Google Shape;154;p19"/>
          <p:cNvSpPr/>
          <p:nvPr/>
        </p:nvSpPr>
        <p:spPr>
          <a:xfrm>
            <a:off x="5708650" y="4833937"/>
            <a:ext cx="179400" cy="180900"/>
          </a:xfrm>
          <a:prstGeom prst="ellipse">
            <a:avLst/>
          </a:prstGeom>
          <a:solidFill>
            <a:srgbClr val="FD5F5C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5" name="Google Shape;155;p19"/>
          <p:cNvSpPr/>
          <p:nvPr/>
        </p:nvSpPr>
        <p:spPr>
          <a:xfrm>
            <a:off x="4656137" y="5143500"/>
            <a:ext cx="180900" cy="179400"/>
          </a:xfrm>
          <a:prstGeom prst="ellipse">
            <a:avLst/>
          </a:prstGeom>
          <a:solidFill>
            <a:srgbClr val="FD5F5C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6" name="Google Shape;156;p19"/>
          <p:cNvSpPr/>
          <p:nvPr/>
        </p:nvSpPr>
        <p:spPr>
          <a:xfrm>
            <a:off x="4919662" y="5143500"/>
            <a:ext cx="179400" cy="179400"/>
          </a:xfrm>
          <a:prstGeom prst="ellipse">
            <a:avLst/>
          </a:pr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7" name="Google Shape;157;p19"/>
          <p:cNvSpPr/>
          <p:nvPr/>
        </p:nvSpPr>
        <p:spPr>
          <a:xfrm>
            <a:off x="5183187" y="5143500"/>
            <a:ext cx="179400" cy="179400"/>
          </a:xfrm>
          <a:prstGeom prst="ellipse">
            <a:avLst/>
          </a:pr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8" name="Google Shape;158;p19"/>
          <p:cNvSpPr/>
          <p:nvPr/>
        </p:nvSpPr>
        <p:spPr>
          <a:xfrm>
            <a:off x="5445125" y="5143500"/>
            <a:ext cx="179400" cy="179400"/>
          </a:xfrm>
          <a:prstGeom prst="ellipse">
            <a:avLst/>
          </a:pr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9" name="Google Shape;159;p19"/>
          <p:cNvSpPr/>
          <p:nvPr/>
        </p:nvSpPr>
        <p:spPr>
          <a:xfrm>
            <a:off x="5708650" y="5143500"/>
            <a:ext cx="179400" cy="179400"/>
          </a:xfrm>
          <a:prstGeom prst="ellipse">
            <a:avLst/>
          </a:pr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0" name="Google Shape;160;p19"/>
          <p:cNvSpPr txBox="1"/>
          <p:nvPr/>
        </p:nvSpPr>
        <p:spPr>
          <a:xfrm>
            <a:off x="6173787" y="4649787"/>
            <a:ext cx="10287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5F5C"/>
              </a:buClr>
              <a:buSzPts val="3200"/>
              <a:buFont typeface="Malgun Gothic"/>
              <a:buNone/>
            </a:pPr>
            <a:r>
              <a:rPr b="1" i="0" lang="en-US" sz="3200" u="none">
                <a:solidFill>
                  <a:srgbClr val="FD5F5C"/>
                </a:solidFill>
                <a:latin typeface="Malgun Gothic"/>
                <a:ea typeface="Malgun Gothic"/>
                <a:cs typeface="Malgun Gothic"/>
                <a:sym typeface="Malgun Gothic"/>
              </a:rPr>
              <a:t>65</a:t>
            </a:r>
            <a:r>
              <a:rPr b="1" i="0" lang="en-US" sz="1800" u="none">
                <a:solidFill>
                  <a:srgbClr val="FD5F5C"/>
                </a:solidFill>
                <a:latin typeface="Malgun Gothic"/>
                <a:ea typeface="Malgun Gothic"/>
                <a:cs typeface="Malgun Gothic"/>
                <a:sym typeface="Malgun Gothic"/>
              </a:rPr>
              <a:t>%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D5F5C"/>
              </a:buClr>
              <a:buSzPts val="800"/>
              <a:buFont typeface="Malgun Gothic"/>
              <a:buNone/>
            </a:pPr>
            <a:r>
              <a:rPr b="0" i="0" lang="en-US" sz="800" u="none">
                <a:solidFill>
                  <a:srgbClr val="FD5F5C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 A</a:t>
            </a:r>
            <a:endParaRPr/>
          </a:p>
        </p:txBody>
      </p:sp>
      <p:sp>
        <p:nvSpPr>
          <p:cNvPr id="161" name="Google Shape;161;p19"/>
          <p:cNvSpPr/>
          <p:nvPr/>
        </p:nvSpPr>
        <p:spPr>
          <a:xfrm>
            <a:off x="8013700" y="1763712"/>
            <a:ext cx="2959200" cy="611100"/>
          </a:xfrm>
          <a:prstGeom prst="roundRect">
            <a:avLst>
              <a:gd fmla="val 1184" name="adj"/>
            </a:avLst>
          </a:pr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Malgun Gothic"/>
              <a:buNone/>
            </a:pPr>
            <a:r>
              <a:rPr b="1" i="0" lang="en-US" sz="14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 A                     ▼</a:t>
            </a:r>
            <a:endParaRPr/>
          </a:p>
        </p:txBody>
      </p:sp>
      <p:sp>
        <p:nvSpPr>
          <p:cNvPr id="162" name="Google Shape;162;p19"/>
          <p:cNvSpPr/>
          <p:nvPr/>
        </p:nvSpPr>
        <p:spPr>
          <a:xfrm>
            <a:off x="8013700" y="2586037"/>
            <a:ext cx="2959071" cy="610470"/>
          </a:xfrm>
          <a:custGeom>
            <a:rect b="b" l="l" r="r" t="t"/>
            <a:pathLst>
              <a:path extrusionOk="0" h="612000" w="2959071">
                <a:moveTo>
                  <a:pt x="37234" y="0"/>
                </a:moveTo>
                <a:lnTo>
                  <a:pt x="2921837" y="0"/>
                </a:lnTo>
                <a:cubicBezTo>
                  <a:pt x="2942401" y="0"/>
                  <a:pt x="2959071" y="16670"/>
                  <a:pt x="2959071" y="37234"/>
                </a:cubicBezTo>
                <a:lnTo>
                  <a:pt x="2959071" y="612000"/>
                </a:lnTo>
                <a:lnTo>
                  <a:pt x="2959071" y="612000"/>
                </a:lnTo>
                <a:lnTo>
                  <a:pt x="0" y="612000"/>
                </a:lnTo>
                <a:lnTo>
                  <a:pt x="0" y="612000"/>
                </a:lnTo>
                <a:lnTo>
                  <a:pt x="0" y="37234"/>
                </a:lnTo>
                <a:cubicBezTo>
                  <a:pt x="0" y="16670"/>
                  <a:pt x="16670" y="0"/>
                  <a:pt x="37234" y="0"/>
                </a:cubicBez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Malgun Gothic"/>
              <a:buNone/>
            </a:pPr>
            <a:r>
              <a:rPr b="0" i="0" lang="en-US" sz="14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First</a:t>
            </a:r>
            <a:endParaRPr/>
          </a:p>
        </p:txBody>
      </p:sp>
      <p:sp>
        <p:nvSpPr>
          <p:cNvPr id="163" name="Google Shape;163;p19"/>
          <p:cNvSpPr/>
          <p:nvPr/>
        </p:nvSpPr>
        <p:spPr>
          <a:xfrm>
            <a:off x="8013700" y="3187700"/>
            <a:ext cx="2959071" cy="613530"/>
          </a:xfrm>
          <a:custGeom>
            <a:rect b="b" l="l" r="r" t="t"/>
            <a:pathLst>
              <a:path extrusionOk="0" h="612000" w="2959071">
                <a:moveTo>
                  <a:pt x="0" y="0"/>
                </a:moveTo>
                <a:lnTo>
                  <a:pt x="2959071" y="0"/>
                </a:lnTo>
                <a:lnTo>
                  <a:pt x="2959071" y="0"/>
                </a:lnTo>
                <a:lnTo>
                  <a:pt x="2959071" y="612000"/>
                </a:lnTo>
                <a:lnTo>
                  <a:pt x="2959071" y="612000"/>
                </a:lnTo>
                <a:lnTo>
                  <a:pt x="0" y="612000"/>
                </a:lnTo>
                <a:lnTo>
                  <a:pt x="0" y="61200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400"/>
              <a:buFont typeface="Malgun Gothic"/>
              <a:buNone/>
            </a:pPr>
            <a:r>
              <a:rPr b="0" i="0" lang="en-US" sz="14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Second</a:t>
            </a:r>
            <a:endParaRPr/>
          </a:p>
        </p:txBody>
      </p:sp>
      <p:sp>
        <p:nvSpPr>
          <p:cNvPr id="164" name="Google Shape;164;p19"/>
          <p:cNvSpPr/>
          <p:nvPr/>
        </p:nvSpPr>
        <p:spPr>
          <a:xfrm>
            <a:off x="8013700" y="3800475"/>
            <a:ext cx="2959071" cy="610470"/>
          </a:xfrm>
          <a:custGeom>
            <a:rect b="b" l="l" r="r" t="t"/>
            <a:pathLst>
              <a:path extrusionOk="0" h="612000" w="2959071">
                <a:moveTo>
                  <a:pt x="0" y="0"/>
                </a:moveTo>
                <a:lnTo>
                  <a:pt x="2959071" y="0"/>
                </a:lnTo>
                <a:lnTo>
                  <a:pt x="2959071" y="0"/>
                </a:lnTo>
                <a:lnTo>
                  <a:pt x="2959071" y="568817"/>
                </a:lnTo>
                <a:cubicBezTo>
                  <a:pt x="2959071" y="592666"/>
                  <a:pt x="2939737" y="612000"/>
                  <a:pt x="2915888" y="612000"/>
                </a:cubicBezTo>
                <a:lnTo>
                  <a:pt x="43183" y="612000"/>
                </a:lnTo>
                <a:cubicBezTo>
                  <a:pt x="19334" y="612000"/>
                  <a:pt x="0" y="592666"/>
                  <a:pt x="0" y="568817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10B3C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algun Gothic"/>
              <a:buNone/>
            </a:pPr>
            <a:r>
              <a:rPr b="0" i="0" lang="en-US" sz="1400" u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Third</a:t>
            </a:r>
            <a:endParaRPr/>
          </a:p>
        </p:txBody>
      </p:sp>
      <p:sp>
        <p:nvSpPr>
          <p:cNvPr id="165" name="Google Shape;165;p19"/>
          <p:cNvSpPr/>
          <p:nvPr/>
        </p:nvSpPr>
        <p:spPr>
          <a:xfrm>
            <a:off x="8261350" y="4833937"/>
            <a:ext cx="180900" cy="180900"/>
          </a:xfrm>
          <a:prstGeom prst="ellipse">
            <a:avLst/>
          </a:prstGeom>
          <a:solidFill>
            <a:srgbClr val="010B3C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6" name="Google Shape;166;p19"/>
          <p:cNvSpPr/>
          <p:nvPr/>
        </p:nvSpPr>
        <p:spPr>
          <a:xfrm>
            <a:off x="8524875" y="4833937"/>
            <a:ext cx="179400" cy="180900"/>
          </a:xfrm>
          <a:prstGeom prst="ellipse">
            <a:avLst/>
          </a:prstGeom>
          <a:solidFill>
            <a:srgbClr val="010B3C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7" name="Google Shape;167;p19"/>
          <p:cNvSpPr/>
          <p:nvPr/>
        </p:nvSpPr>
        <p:spPr>
          <a:xfrm>
            <a:off x="8786812" y="4833937"/>
            <a:ext cx="180900" cy="180900"/>
          </a:xfrm>
          <a:prstGeom prst="ellipse">
            <a:avLst/>
          </a:pr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8" name="Google Shape;168;p19"/>
          <p:cNvSpPr/>
          <p:nvPr/>
        </p:nvSpPr>
        <p:spPr>
          <a:xfrm>
            <a:off x="9050337" y="4833937"/>
            <a:ext cx="179400" cy="180900"/>
          </a:xfrm>
          <a:prstGeom prst="ellipse">
            <a:avLst/>
          </a:pr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9" name="Google Shape;169;p19"/>
          <p:cNvSpPr/>
          <p:nvPr/>
        </p:nvSpPr>
        <p:spPr>
          <a:xfrm>
            <a:off x="9312275" y="4833937"/>
            <a:ext cx="180900" cy="180900"/>
          </a:xfrm>
          <a:prstGeom prst="ellipse">
            <a:avLst/>
          </a:pr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0" name="Google Shape;170;p19"/>
          <p:cNvSpPr/>
          <p:nvPr/>
        </p:nvSpPr>
        <p:spPr>
          <a:xfrm>
            <a:off x="8261350" y="5143500"/>
            <a:ext cx="180900" cy="179400"/>
          </a:xfrm>
          <a:prstGeom prst="ellipse">
            <a:avLst/>
          </a:pr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1" name="Google Shape;171;p19"/>
          <p:cNvSpPr/>
          <p:nvPr/>
        </p:nvSpPr>
        <p:spPr>
          <a:xfrm>
            <a:off x="8524875" y="5143500"/>
            <a:ext cx="179400" cy="179400"/>
          </a:xfrm>
          <a:prstGeom prst="ellipse">
            <a:avLst/>
          </a:pr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2" name="Google Shape;172;p19"/>
          <p:cNvSpPr/>
          <p:nvPr/>
        </p:nvSpPr>
        <p:spPr>
          <a:xfrm>
            <a:off x="8786812" y="5143500"/>
            <a:ext cx="180900" cy="179400"/>
          </a:xfrm>
          <a:prstGeom prst="ellipse">
            <a:avLst/>
          </a:pr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3" name="Google Shape;173;p19"/>
          <p:cNvSpPr/>
          <p:nvPr/>
        </p:nvSpPr>
        <p:spPr>
          <a:xfrm>
            <a:off x="9050337" y="5143500"/>
            <a:ext cx="179400" cy="179400"/>
          </a:xfrm>
          <a:prstGeom prst="ellipse">
            <a:avLst/>
          </a:pr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4" name="Google Shape;174;p19"/>
          <p:cNvSpPr/>
          <p:nvPr/>
        </p:nvSpPr>
        <p:spPr>
          <a:xfrm>
            <a:off x="9312275" y="5143500"/>
            <a:ext cx="180900" cy="179400"/>
          </a:xfrm>
          <a:prstGeom prst="ellipse">
            <a:avLst/>
          </a:pr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5" name="Google Shape;175;p19"/>
          <p:cNvSpPr txBox="1"/>
          <p:nvPr/>
        </p:nvSpPr>
        <p:spPr>
          <a:xfrm>
            <a:off x="9777412" y="4649787"/>
            <a:ext cx="10302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B3C"/>
              </a:buClr>
              <a:buSzPts val="3200"/>
              <a:buFont typeface="Malgun Gothic"/>
              <a:buNone/>
            </a:pPr>
            <a:r>
              <a:rPr b="1" i="0" lang="en-US" sz="3200" u="none">
                <a:solidFill>
                  <a:srgbClr val="010B3C"/>
                </a:solidFill>
                <a:latin typeface="Malgun Gothic"/>
                <a:ea typeface="Malgun Gothic"/>
                <a:cs typeface="Malgun Gothic"/>
                <a:sym typeface="Malgun Gothic"/>
              </a:rPr>
              <a:t>65</a:t>
            </a:r>
            <a:r>
              <a:rPr b="1" i="0" lang="en-US" sz="1800" u="none">
                <a:solidFill>
                  <a:srgbClr val="010B3C"/>
                </a:solidFill>
                <a:latin typeface="Malgun Gothic"/>
                <a:ea typeface="Malgun Gothic"/>
                <a:cs typeface="Malgun Gothic"/>
                <a:sym typeface="Malgun Gothic"/>
              </a:rPr>
              <a:t>%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10B3C"/>
              </a:buClr>
              <a:buSzPts val="800"/>
              <a:buFont typeface="Malgun Gothic"/>
              <a:buNone/>
            </a:pPr>
            <a:r>
              <a:rPr b="0" i="0" lang="en-US" sz="800" u="none">
                <a:solidFill>
                  <a:srgbClr val="010B3C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 A</a:t>
            </a:r>
            <a:endParaRPr/>
          </a:p>
        </p:txBody>
      </p:sp>
      <p:sp>
        <p:nvSpPr>
          <p:cNvPr id="176" name="Google Shape;176;p19"/>
          <p:cNvSpPr txBox="1"/>
          <p:nvPr/>
        </p:nvSpPr>
        <p:spPr>
          <a:xfrm>
            <a:off x="711200" y="415925"/>
            <a:ext cx="6096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10B3C"/>
              </a:buClr>
              <a:buSzPts val="28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177" name="Google Shape;177;p19"/>
          <p:cNvSpPr txBox="1"/>
          <p:nvPr/>
        </p:nvSpPr>
        <p:spPr>
          <a:xfrm>
            <a:off x="306025" y="280875"/>
            <a:ext cx="6096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10B3C"/>
              </a:buClr>
              <a:buSzPts val="2800"/>
              <a:buFont typeface="Malgun Gothic"/>
              <a:buNone/>
            </a:pPr>
            <a:r>
              <a:rPr b="1" i="1" lang="en-US" sz="2800">
                <a:solidFill>
                  <a:srgbClr val="010B3C"/>
                </a:solidFill>
                <a:latin typeface="Malgun Gothic"/>
                <a:ea typeface="Malgun Gothic"/>
                <a:cs typeface="Malgun Gothic"/>
                <a:sym typeface="Malgun Gothic"/>
              </a:rPr>
              <a:t>비교군 </a:t>
            </a:r>
            <a:r>
              <a:rPr b="1" i="1" lang="en-US" sz="2800" cap="none" strike="noStrike">
                <a:solidFill>
                  <a:srgbClr val="010B3C"/>
                </a:solidFill>
                <a:latin typeface="Malgun Gothic"/>
                <a:ea typeface="Malgun Gothic"/>
                <a:cs typeface="Malgun Gothic"/>
                <a:sym typeface="Malgun Gothic"/>
              </a:rPr>
              <a:t>선정</a:t>
            </a:r>
            <a:endParaRPr i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/>
          <p:nvPr/>
        </p:nvSpPr>
        <p:spPr>
          <a:xfrm>
            <a:off x="812800" y="1581150"/>
            <a:ext cx="2959071" cy="2923944"/>
          </a:xfrm>
          <a:custGeom>
            <a:rect b="b" l="l" r="r" t="t"/>
            <a:pathLst>
              <a:path extrusionOk="0" h="2923944" w="2959071">
                <a:moveTo>
                  <a:pt x="177893" y="0"/>
                </a:moveTo>
                <a:lnTo>
                  <a:pt x="2781178" y="0"/>
                </a:lnTo>
                <a:cubicBezTo>
                  <a:pt x="2879426" y="0"/>
                  <a:pt x="2959071" y="79645"/>
                  <a:pt x="2959071" y="177893"/>
                </a:cubicBezTo>
                <a:lnTo>
                  <a:pt x="2959071" y="2923944"/>
                </a:lnTo>
                <a:lnTo>
                  <a:pt x="2959071" y="2923944"/>
                </a:lnTo>
                <a:lnTo>
                  <a:pt x="0" y="2923944"/>
                </a:lnTo>
                <a:lnTo>
                  <a:pt x="0" y="2923944"/>
                </a:lnTo>
                <a:lnTo>
                  <a:pt x="0" y="177893"/>
                </a:lnTo>
                <a:cubicBezTo>
                  <a:pt x="0" y="79645"/>
                  <a:pt x="79645" y="0"/>
                  <a:pt x="177893" y="0"/>
                </a:cubicBez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524288"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3" name="Google Shape;183;p20"/>
          <p:cNvSpPr/>
          <p:nvPr/>
        </p:nvSpPr>
        <p:spPr>
          <a:xfrm>
            <a:off x="812800" y="4505325"/>
            <a:ext cx="2959071" cy="610470"/>
          </a:xfrm>
          <a:custGeom>
            <a:rect b="b" l="l" r="r" t="t"/>
            <a:pathLst>
              <a:path extrusionOk="0" h="612000" w="2959071">
                <a:moveTo>
                  <a:pt x="0" y="0"/>
                </a:moveTo>
                <a:lnTo>
                  <a:pt x="2959071" y="0"/>
                </a:lnTo>
                <a:lnTo>
                  <a:pt x="2959071" y="0"/>
                </a:lnTo>
                <a:lnTo>
                  <a:pt x="2959071" y="568817"/>
                </a:lnTo>
                <a:cubicBezTo>
                  <a:pt x="2959071" y="592666"/>
                  <a:pt x="2939737" y="612000"/>
                  <a:pt x="2915888" y="612000"/>
                </a:cubicBezTo>
                <a:lnTo>
                  <a:pt x="43183" y="612000"/>
                </a:lnTo>
                <a:cubicBezTo>
                  <a:pt x="19334" y="612000"/>
                  <a:pt x="0" y="592666"/>
                  <a:pt x="0" y="568817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5F4F9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Malgun Gothic"/>
              <a:buNone/>
            </a:pPr>
            <a:r>
              <a:rPr b="1" i="0" lang="en-US" sz="12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 A</a:t>
            </a:r>
            <a:endParaRPr/>
          </a:p>
        </p:txBody>
      </p:sp>
      <p:sp>
        <p:nvSpPr>
          <p:cNvPr id="184" name="Google Shape;184;p20"/>
          <p:cNvSpPr/>
          <p:nvPr/>
        </p:nvSpPr>
        <p:spPr>
          <a:xfrm>
            <a:off x="2536825" y="4678362"/>
            <a:ext cx="876300" cy="266700"/>
          </a:xfrm>
          <a:prstGeom prst="roundRect">
            <a:avLst>
              <a:gd fmla="val 2734" name="adj"/>
            </a:avLst>
          </a:prstGeom>
          <a:solidFill>
            <a:srgbClr val="010B3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Malgun Gothic"/>
              <a:buNone/>
            </a:pPr>
            <a:r>
              <a:rPr b="0" i="0" lang="en-US" sz="1100" u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Good</a:t>
            </a:r>
            <a:endParaRPr/>
          </a:p>
        </p:txBody>
      </p:sp>
      <p:sp>
        <p:nvSpPr>
          <p:cNvPr id="185" name="Google Shape;185;p20"/>
          <p:cNvSpPr/>
          <p:nvPr/>
        </p:nvSpPr>
        <p:spPr>
          <a:xfrm>
            <a:off x="3260725" y="4587875"/>
            <a:ext cx="223800" cy="223800"/>
          </a:xfrm>
          <a:prstGeom prst="ellipse">
            <a:avLst/>
          </a:prstGeom>
          <a:solidFill>
            <a:srgbClr val="FD5F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Malgun Gothic"/>
              <a:buNone/>
            </a:pPr>
            <a:r>
              <a:rPr b="1" i="0" lang="en-US" sz="800" u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61</a:t>
            </a:r>
            <a:r>
              <a:rPr b="1" i="0" lang="en-US" sz="400" u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k</a:t>
            </a:r>
            <a:endParaRPr/>
          </a:p>
        </p:txBody>
      </p:sp>
      <p:sp>
        <p:nvSpPr>
          <p:cNvPr id="186" name="Google Shape;186;p20"/>
          <p:cNvSpPr txBox="1"/>
          <p:nvPr/>
        </p:nvSpPr>
        <p:spPr>
          <a:xfrm>
            <a:off x="1028700" y="1811337"/>
            <a:ext cx="2529000" cy="25068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7" name="Google Shape;187;p20"/>
          <p:cNvSpPr txBox="1"/>
          <p:nvPr/>
        </p:nvSpPr>
        <p:spPr>
          <a:xfrm>
            <a:off x="812800" y="5389562"/>
            <a:ext cx="29592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Malgun Gothic"/>
              <a:buNone/>
            </a:pPr>
            <a:r>
              <a:rPr b="1" i="0" lang="en-US" sz="12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Malgun Gothic"/>
              <a:buNone/>
            </a:pPr>
            <a:r>
              <a:rPr b="0" i="0" lang="en-US" sz="12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컨텐츠에 대한 내용을 적어요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900"/>
              <a:buFont typeface="Malgun Gothic"/>
              <a:buNone/>
            </a:pPr>
            <a:r>
              <a:rPr b="0" i="0" lang="en-US" sz="9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Enjoy your stylish business and campus life with BIZCAM </a:t>
            </a:r>
            <a:endParaRPr/>
          </a:p>
        </p:txBody>
      </p:sp>
      <p:sp>
        <p:nvSpPr>
          <p:cNvPr id="188" name="Google Shape;188;p20"/>
          <p:cNvSpPr/>
          <p:nvPr/>
        </p:nvSpPr>
        <p:spPr>
          <a:xfrm>
            <a:off x="4381500" y="1581150"/>
            <a:ext cx="2959071" cy="2923944"/>
          </a:xfrm>
          <a:custGeom>
            <a:rect b="b" l="l" r="r" t="t"/>
            <a:pathLst>
              <a:path extrusionOk="0" h="2923944" w="2959071">
                <a:moveTo>
                  <a:pt x="177893" y="0"/>
                </a:moveTo>
                <a:lnTo>
                  <a:pt x="2781178" y="0"/>
                </a:lnTo>
                <a:cubicBezTo>
                  <a:pt x="2879426" y="0"/>
                  <a:pt x="2959071" y="79645"/>
                  <a:pt x="2959071" y="177893"/>
                </a:cubicBezTo>
                <a:lnTo>
                  <a:pt x="2959071" y="2923944"/>
                </a:lnTo>
                <a:lnTo>
                  <a:pt x="2959071" y="2923944"/>
                </a:lnTo>
                <a:lnTo>
                  <a:pt x="0" y="2923944"/>
                </a:lnTo>
                <a:lnTo>
                  <a:pt x="0" y="2923944"/>
                </a:lnTo>
                <a:lnTo>
                  <a:pt x="0" y="177893"/>
                </a:lnTo>
                <a:cubicBezTo>
                  <a:pt x="0" y="79645"/>
                  <a:pt x="79645" y="0"/>
                  <a:pt x="177893" y="0"/>
                </a:cubicBez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524288"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9" name="Google Shape;189;p20"/>
          <p:cNvSpPr/>
          <p:nvPr/>
        </p:nvSpPr>
        <p:spPr>
          <a:xfrm>
            <a:off x="4381500" y="4505325"/>
            <a:ext cx="2959071" cy="610470"/>
          </a:xfrm>
          <a:custGeom>
            <a:rect b="b" l="l" r="r" t="t"/>
            <a:pathLst>
              <a:path extrusionOk="0" h="612000" w="2959071">
                <a:moveTo>
                  <a:pt x="0" y="0"/>
                </a:moveTo>
                <a:lnTo>
                  <a:pt x="2959071" y="0"/>
                </a:lnTo>
                <a:lnTo>
                  <a:pt x="2959071" y="0"/>
                </a:lnTo>
                <a:lnTo>
                  <a:pt x="2959071" y="568817"/>
                </a:lnTo>
                <a:cubicBezTo>
                  <a:pt x="2959071" y="592666"/>
                  <a:pt x="2939737" y="612000"/>
                  <a:pt x="2915888" y="612000"/>
                </a:cubicBezTo>
                <a:lnTo>
                  <a:pt x="43183" y="612000"/>
                </a:lnTo>
                <a:cubicBezTo>
                  <a:pt x="19334" y="612000"/>
                  <a:pt x="0" y="592666"/>
                  <a:pt x="0" y="568817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5F4F9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Malgun Gothic"/>
              <a:buNone/>
            </a:pPr>
            <a:r>
              <a:rPr b="1" i="0" lang="en-US" sz="12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 A</a:t>
            </a:r>
            <a:endParaRPr/>
          </a:p>
        </p:txBody>
      </p:sp>
      <p:sp>
        <p:nvSpPr>
          <p:cNvPr id="190" name="Google Shape;190;p20"/>
          <p:cNvSpPr/>
          <p:nvPr/>
        </p:nvSpPr>
        <p:spPr>
          <a:xfrm>
            <a:off x="6105525" y="4678362"/>
            <a:ext cx="876300" cy="266700"/>
          </a:xfrm>
          <a:prstGeom prst="roundRect">
            <a:avLst>
              <a:gd fmla="val 2734" name="adj"/>
            </a:avLst>
          </a:prstGeom>
          <a:solidFill>
            <a:srgbClr val="010B3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Malgun Gothic"/>
              <a:buNone/>
            </a:pPr>
            <a:r>
              <a:rPr b="0" i="0" lang="en-US" sz="1100" u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Good</a:t>
            </a:r>
            <a:endParaRPr/>
          </a:p>
        </p:txBody>
      </p:sp>
      <p:sp>
        <p:nvSpPr>
          <p:cNvPr id="191" name="Google Shape;191;p20"/>
          <p:cNvSpPr/>
          <p:nvPr/>
        </p:nvSpPr>
        <p:spPr>
          <a:xfrm>
            <a:off x="6829425" y="4587875"/>
            <a:ext cx="223800" cy="223800"/>
          </a:xfrm>
          <a:prstGeom prst="ellipse">
            <a:avLst/>
          </a:prstGeom>
          <a:solidFill>
            <a:srgbClr val="FD5F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Malgun Gothic"/>
              <a:buNone/>
            </a:pPr>
            <a:r>
              <a:rPr b="1" i="0" lang="en-US" sz="800" u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61</a:t>
            </a:r>
            <a:r>
              <a:rPr b="1" i="0" lang="en-US" sz="400" u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k</a:t>
            </a:r>
            <a:endParaRPr/>
          </a:p>
        </p:txBody>
      </p:sp>
      <p:sp>
        <p:nvSpPr>
          <p:cNvPr id="192" name="Google Shape;192;p20"/>
          <p:cNvSpPr txBox="1"/>
          <p:nvPr/>
        </p:nvSpPr>
        <p:spPr>
          <a:xfrm>
            <a:off x="4595812" y="1811337"/>
            <a:ext cx="2529000" cy="25068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3" name="Google Shape;193;p20"/>
          <p:cNvSpPr txBox="1"/>
          <p:nvPr/>
        </p:nvSpPr>
        <p:spPr>
          <a:xfrm>
            <a:off x="4381500" y="5389562"/>
            <a:ext cx="29592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Malgun Gothic"/>
              <a:buNone/>
            </a:pPr>
            <a:r>
              <a:rPr b="1" i="0" lang="en-US" sz="12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Malgun Gothic"/>
              <a:buNone/>
            </a:pPr>
            <a:r>
              <a:rPr b="0" i="0" lang="en-US" sz="12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컨텐츠에 대한 내용을 적어요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900"/>
              <a:buFont typeface="Malgun Gothic"/>
              <a:buNone/>
            </a:pPr>
            <a:r>
              <a:rPr b="0" i="0" lang="en-US" sz="9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Enjoy your stylish business and campus life with BIZCAM </a:t>
            </a:r>
            <a:endParaRPr/>
          </a:p>
        </p:txBody>
      </p:sp>
      <p:sp>
        <p:nvSpPr>
          <p:cNvPr id="194" name="Google Shape;194;p20"/>
          <p:cNvSpPr/>
          <p:nvPr/>
        </p:nvSpPr>
        <p:spPr>
          <a:xfrm>
            <a:off x="7950200" y="1581150"/>
            <a:ext cx="2959071" cy="2923944"/>
          </a:xfrm>
          <a:custGeom>
            <a:rect b="b" l="l" r="r" t="t"/>
            <a:pathLst>
              <a:path extrusionOk="0" h="2923944" w="2959071">
                <a:moveTo>
                  <a:pt x="177893" y="0"/>
                </a:moveTo>
                <a:lnTo>
                  <a:pt x="2781178" y="0"/>
                </a:lnTo>
                <a:cubicBezTo>
                  <a:pt x="2879426" y="0"/>
                  <a:pt x="2959071" y="79645"/>
                  <a:pt x="2959071" y="177893"/>
                </a:cubicBezTo>
                <a:lnTo>
                  <a:pt x="2959071" y="2923944"/>
                </a:lnTo>
                <a:lnTo>
                  <a:pt x="2959071" y="2923944"/>
                </a:lnTo>
                <a:lnTo>
                  <a:pt x="0" y="2923944"/>
                </a:lnTo>
                <a:lnTo>
                  <a:pt x="0" y="2923944"/>
                </a:lnTo>
                <a:lnTo>
                  <a:pt x="0" y="177893"/>
                </a:lnTo>
                <a:cubicBezTo>
                  <a:pt x="0" y="79645"/>
                  <a:pt x="79645" y="0"/>
                  <a:pt x="177893" y="0"/>
                </a:cubicBezTo>
                <a:close/>
              </a:path>
            </a:pathLst>
          </a:cu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524288"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5" name="Google Shape;195;p20"/>
          <p:cNvSpPr/>
          <p:nvPr/>
        </p:nvSpPr>
        <p:spPr>
          <a:xfrm>
            <a:off x="7950200" y="4505325"/>
            <a:ext cx="2959071" cy="610470"/>
          </a:xfrm>
          <a:custGeom>
            <a:rect b="b" l="l" r="r" t="t"/>
            <a:pathLst>
              <a:path extrusionOk="0" h="612000" w="2959071">
                <a:moveTo>
                  <a:pt x="0" y="0"/>
                </a:moveTo>
                <a:lnTo>
                  <a:pt x="2959071" y="0"/>
                </a:lnTo>
                <a:lnTo>
                  <a:pt x="2959071" y="0"/>
                </a:lnTo>
                <a:lnTo>
                  <a:pt x="2959071" y="568817"/>
                </a:lnTo>
                <a:cubicBezTo>
                  <a:pt x="2959071" y="592666"/>
                  <a:pt x="2939737" y="612000"/>
                  <a:pt x="2915888" y="612000"/>
                </a:cubicBezTo>
                <a:lnTo>
                  <a:pt x="43183" y="612000"/>
                </a:lnTo>
                <a:cubicBezTo>
                  <a:pt x="19334" y="612000"/>
                  <a:pt x="0" y="592666"/>
                  <a:pt x="0" y="568817"/>
                </a:cubicBez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5F4F9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Malgun Gothic"/>
              <a:buNone/>
            </a:pPr>
            <a:r>
              <a:rPr b="1" i="0" lang="en-US" sz="12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 A</a:t>
            </a:r>
            <a:endParaRPr/>
          </a:p>
        </p:txBody>
      </p:sp>
      <p:sp>
        <p:nvSpPr>
          <p:cNvPr id="196" name="Google Shape;196;p20"/>
          <p:cNvSpPr/>
          <p:nvPr/>
        </p:nvSpPr>
        <p:spPr>
          <a:xfrm>
            <a:off x="9674225" y="4678362"/>
            <a:ext cx="874800" cy="266700"/>
          </a:xfrm>
          <a:prstGeom prst="roundRect">
            <a:avLst>
              <a:gd fmla="val 2734" name="adj"/>
            </a:avLst>
          </a:prstGeom>
          <a:solidFill>
            <a:srgbClr val="010B3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Malgun Gothic"/>
              <a:buNone/>
            </a:pPr>
            <a:r>
              <a:rPr b="0" i="0" lang="en-US" sz="1100" u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Good</a:t>
            </a:r>
            <a:endParaRPr/>
          </a:p>
        </p:txBody>
      </p:sp>
      <p:sp>
        <p:nvSpPr>
          <p:cNvPr id="197" name="Google Shape;197;p20"/>
          <p:cNvSpPr/>
          <p:nvPr/>
        </p:nvSpPr>
        <p:spPr>
          <a:xfrm>
            <a:off x="10398125" y="4587875"/>
            <a:ext cx="223800" cy="223800"/>
          </a:xfrm>
          <a:prstGeom prst="ellipse">
            <a:avLst/>
          </a:prstGeom>
          <a:solidFill>
            <a:srgbClr val="FD5F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Malgun Gothic"/>
              <a:buNone/>
            </a:pPr>
            <a:r>
              <a:rPr b="1" i="0" lang="en-US" sz="800" u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61</a:t>
            </a:r>
            <a:r>
              <a:rPr b="1" i="0" lang="en-US" sz="400" u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k</a:t>
            </a:r>
            <a:endParaRPr/>
          </a:p>
        </p:txBody>
      </p:sp>
      <p:sp>
        <p:nvSpPr>
          <p:cNvPr id="198" name="Google Shape;198;p20"/>
          <p:cNvSpPr txBox="1"/>
          <p:nvPr/>
        </p:nvSpPr>
        <p:spPr>
          <a:xfrm>
            <a:off x="8164512" y="1811337"/>
            <a:ext cx="2529000" cy="25068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D0D0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180000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9" name="Google Shape;199;p20"/>
          <p:cNvSpPr txBox="1"/>
          <p:nvPr/>
        </p:nvSpPr>
        <p:spPr>
          <a:xfrm>
            <a:off x="7950200" y="5389562"/>
            <a:ext cx="29592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Malgun Gothic"/>
              <a:buNone/>
            </a:pPr>
            <a:r>
              <a:rPr b="1" i="0" lang="en-US" sz="12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Malgun Gothic"/>
              <a:buNone/>
            </a:pPr>
            <a:r>
              <a:rPr b="0" i="0" lang="en-US" sz="12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컨텐츠에 대한 내용을 적어요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900"/>
              <a:buFont typeface="Malgun Gothic"/>
              <a:buNone/>
            </a:pPr>
            <a:r>
              <a:rPr b="0" i="0" lang="en-US" sz="900" u="none">
                <a:solidFill>
                  <a:srgbClr val="404040"/>
                </a:solidFill>
                <a:latin typeface="Malgun Gothic"/>
                <a:ea typeface="Malgun Gothic"/>
                <a:cs typeface="Malgun Gothic"/>
                <a:sym typeface="Malgun Gothic"/>
              </a:rPr>
              <a:t>Enjoy your stylish business and campus life with BIZCAM </a:t>
            </a:r>
            <a:endParaRPr/>
          </a:p>
        </p:txBody>
      </p:sp>
      <p:sp>
        <p:nvSpPr>
          <p:cNvPr id="200" name="Google Shape;200;p20"/>
          <p:cNvSpPr txBox="1"/>
          <p:nvPr/>
        </p:nvSpPr>
        <p:spPr>
          <a:xfrm>
            <a:off x="711200" y="415925"/>
            <a:ext cx="6096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10B3C"/>
              </a:buClr>
              <a:buSzPts val="2800"/>
              <a:buFont typeface="Malgun Gothic"/>
              <a:buNone/>
            </a:pPr>
            <a:r>
              <a:t/>
            </a:r>
            <a:endParaRPr/>
          </a:p>
        </p:txBody>
      </p:sp>
      <p:sp>
        <p:nvSpPr>
          <p:cNvPr id="201" name="Google Shape;201;p20"/>
          <p:cNvSpPr txBox="1"/>
          <p:nvPr/>
        </p:nvSpPr>
        <p:spPr>
          <a:xfrm>
            <a:off x="306025" y="280875"/>
            <a:ext cx="6096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10B3C"/>
              </a:buClr>
              <a:buSzPts val="2800"/>
              <a:buFont typeface="Malgun Gothic"/>
              <a:buNone/>
            </a:pPr>
            <a:r>
              <a:rPr b="1" i="1" lang="en-US" sz="2800">
                <a:solidFill>
                  <a:srgbClr val="010B3C"/>
                </a:solidFill>
                <a:latin typeface="Malgun Gothic"/>
                <a:ea typeface="Malgun Gothic"/>
                <a:cs typeface="Malgun Gothic"/>
                <a:sym typeface="Malgun Gothic"/>
              </a:rPr>
              <a:t>비교군 </a:t>
            </a:r>
            <a:r>
              <a:rPr b="1" i="1" lang="en-US" sz="2800" cap="none" strike="noStrike">
                <a:solidFill>
                  <a:srgbClr val="010B3C"/>
                </a:solidFill>
                <a:latin typeface="Malgun Gothic"/>
                <a:ea typeface="Malgun Gothic"/>
                <a:cs typeface="Malgun Gothic"/>
                <a:sym typeface="Malgun Gothic"/>
              </a:rPr>
              <a:t>선정</a:t>
            </a:r>
            <a:endParaRPr i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6" name="Google Shape;206;p21"/>
          <p:cNvGraphicFramePr/>
          <p:nvPr/>
        </p:nvGraphicFramePr>
        <p:xfrm>
          <a:off x="800100" y="156686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{51BF07B4-216D-48D4-9557-02004FE80263}</a:tableStyleId>
              </a:tblPr>
              <a:tblGrid>
                <a:gridCol w="1571625"/>
                <a:gridCol w="3294050"/>
                <a:gridCol w="4573575"/>
                <a:gridCol w="1241425"/>
              </a:tblGrid>
              <a:tr h="5127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45725" marB="45725" marR="91450" marL="216000" anchor="ctr">
                    <a:solidFill>
                      <a:srgbClr val="B3B5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Malgun Gothic"/>
                        <a:buNone/>
                      </a:pPr>
                      <a:r>
                        <a:rPr b="1" i="0" lang="en-US" sz="1200" u="none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CONTENTS</a:t>
                      </a:r>
                      <a:endParaRPr/>
                    </a:p>
                  </a:txBody>
                  <a:tcPr marT="45725" marB="45725" marR="91450" marL="216000" anchor="ctr">
                    <a:solidFill>
                      <a:srgbClr val="B3B5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Malgun Gothic"/>
                        <a:buNone/>
                      </a:pPr>
                      <a:r>
                        <a:rPr b="1" i="0" lang="en-US" sz="1200" u="none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CONTENTS</a:t>
                      </a:r>
                      <a:endParaRPr/>
                    </a:p>
                  </a:txBody>
                  <a:tcPr marT="45725" marB="45725" marR="91450" marL="216000" anchor="ctr">
                    <a:solidFill>
                      <a:srgbClr val="B3B5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Malgun Gothic"/>
                        <a:buNone/>
                      </a:pPr>
                      <a:r>
                        <a:rPr b="1" i="0" lang="en-US" sz="1200" u="none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CONTENTS</a:t>
                      </a:r>
                      <a:endParaRPr/>
                    </a:p>
                  </a:txBody>
                  <a:tcPr marT="45725" marB="45725" marR="91450" marL="216000" anchor="ctr">
                    <a:solidFill>
                      <a:srgbClr val="B3B5C4"/>
                    </a:solidFill>
                  </a:tcPr>
                </a:tc>
              </a:tr>
              <a:tr h="6397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8808D"/>
                        </a:buClr>
                        <a:buSzPts val="1100"/>
                        <a:buFont typeface="Malgun Gothic"/>
                        <a:buNone/>
                      </a:pPr>
                      <a:r>
                        <a:rPr b="1" i="0" lang="en-US" sz="1100" u="none">
                          <a:solidFill>
                            <a:srgbClr val="78808D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CONTENTS</a:t>
                      </a:r>
                      <a:endParaRPr/>
                    </a:p>
                  </a:txBody>
                  <a:tcPr marT="45725" marB="45725" marR="91450" marL="216000" anchor="ctr">
                    <a:lnB cap="flat" cmpd="sng" w="19050">
                      <a:solidFill>
                        <a:srgbClr val="FD5F5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4F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8808D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i="0" lang="en-US" sz="1200" u="none">
                          <a:solidFill>
                            <a:srgbClr val="78808D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컨텐츠에 대한 내용을 적어요</a:t>
                      </a:r>
                      <a:endParaRPr/>
                    </a:p>
                  </a:txBody>
                  <a:tcPr marT="45725" marB="45725" marR="91450" marL="216000" anchor="ctr">
                    <a:lnB cap="flat" cmpd="sng" w="19050">
                      <a:solidFill>
                        <a:srgbClr val="FD5F5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4F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8808D"/>
                        </a:buClr>
                        <a:buSzPts val="1000"/>
                        <a:buFont typeface="Malgun Gothic"/>
                        <a:buNone/>
                      </a:pPr>
                      <a:r>
                        <a:rPr b="0" i="0" lang="en-US" sz="1000" u="none">
                          <a:solidFill>
                            <a:srgbClr val="78808D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Enjoy your stylish business and campus life with BIZCAM</a:t>
                      </a:r>
                      <a:endParaRPr/>
                    </a:p>
                  </a:txBody>
                  <a:tcPr marT="45725" marB="45725" marR="91450" marL="216000" anchor="ctr">
                    <a:lnB cap="flat" cmpd="sng" w="19050">
                      <a:solidFill>
                        <a:srgbClr val="FD5F5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4F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8808D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i="0" lang="en-US" sz="1200" u="none">
                          <a:solidFill>
                            <a:srgbClr val="78808D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1순위</a:t>
                      </a:r>
                      <a:endParaRPr/>
                    </a:p>
                  </a:txBody>
                  <a:tcPr marT="45725" marB="45725" marR="91450" marL="216000" anchor="ctr">
                    <a:lnB cap="flat" cmpd="sng" w="19050">
                      <a:solidFill>
                        <a:srgbClr val="FD5F5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4F9"/>
                    </a:solidFill>
                  </a:tcPr>
                </a:tc>
              </a:tr>
              <a:tr h="6397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8808D"/>
                        </a:buClr>
                        <a:buSzPts val="1100"/>
                        <a:buFont typeface="Malgun Gothic"/>
                        <a:buNone/>
                      </a:pPr>
                      <a:r>
                        <a:rPr b="1" i="0" lang="en-US" sz="1100" u="none">
                          <a:solidFill>
                            <a:srgbClr val="78808D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CONTENTS</a:t>
                      </a:r>
                      <a:endParaRPr/>
                    </a:p>
                  </a:txBody>
                  <a:tcPr marT="45725" marB="45725" marR="91450" marL="216000" anchor="ctr">
                    <a:lnL cap="flat" cmpd="sng" w="19050">
                      <a:solidFill>
                        <a:srgbClr val="FD5F5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9050">
                      <a:solidFill>
                        <a:srgbClr val="FD5F5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D5F5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8808D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i="0" lang="en-US" sz="1200" u="none">
                          <a:solidFill>
                            <a:srgbClr val="78808D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컨텐츠에 대한 내용을 적어요</a:t>
                      </a:r>
                      <a:endParaRPr/>
                    </a:p>
                  </a:txBody>
                  <a:tcPr marT="45725" marB="45725" marR="91450" marL="216000" anchor="ctr">
                    <a:lnT cap="flat" cmpd="sng" w="19050">
                      <a:solidFill>
                        <a:srgbClr val="FD5F5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D5F5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8808D"/>
                        </a:buClr>
                        <a:buSzPts val="1000"/>
                        <a:buFont typeface="Malgun Gothic"/>
                        <a:buNone/>
                      </a:pPr>
                      <a:r>
                        <a:rPr b="0" i="0" lang="en-US" sz="1000" u="none">
                          <a:solidFill>
                            <a:srgbClr val="78808D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Enjoy your stylish business and campus life with BIZCAM</a:t>
                      </a:r>
                      <a:endParaRPr/>
                    </a:p>
                  </a:txBody>
                  <a:tcPr marT="45725" marB="45725" marR="91450" marL="216000" anchor="ctr">
                    <a:lnT cap="flat" cmpd="sng" w="19050">
                      <a:solidFill>
                        <a:srgbClr val="FD5F5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D5F5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8808D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i="0" lang="en-US" sz="1200" u="none">
                          <a:solidFill>
                            <a:srgbClr val="78808D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3순위</a:t>
                      </a:r>
                      <a:endParaRPr/>
                    </a:p>
                  </a:txBody>
                  <a:tcPr marT="45725" marB="45725" marR="91450" marL="216000" anchor="ctr">
                    <a:lnR cap="flat" cmpd="sng" w="19050">
                      <a:solidFill>
                        <a:srgbClr val="FD5F5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D5F5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D5F5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397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8808D"/>
                        </a:buClr>
                        <a:buSzPts val="1100"/>
                        <a:buFont typeface="Malgun Gothic"/>
                        <a:buNone/>
                      </a:pPr>
                      <a:r>
                        <a:rPr b="1" i="0" lang="en-US" sz="1100" u="none">
                          <a:solidFill>
                            <a:srgbClr val="78808D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CONTENTS</a:t>
                      </a:r>
                      <a:endParaRPr/>
                    </a:p>
                  </a:txBody>
                  <a:tcPr marT="45725" marB="45725" marR="91450" marL="216000" anchor="ctr">
                    <a:lnT cap="flat" cmpd="sng" w="19050">
                      <a:solidFill>
                        <a:srgbClr val="FD5F5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5F4F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8808D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i="0" lang="en-US" sz="1200" u="none">
                          <a:solidFill>
                            <a:srgbClr val="78808D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컨텐츠에 대한 내용을 적어요</a:t>
                      </a:r>
                      <a:endParaRPr/>
                    </a:p>
                  </a:txBody>
                  <a:tcPr marT="45725" marB="45725" marR="91450" marL="216000" anchor="ctr">
                    <a:lnT cap="flat" cmpd="sng" w="19050">
                      <a:solidFill>
                        <a:srgbClr val="FD5F5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5F4F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8808D"/>
                        </a:buClr>
                        <a:buSzPts val="1000"/>
                        <a:buFont typeface="Malgun Gothic"/>
                        <a:buNone/>
                      </a:pPr>
                      <a:r>
                        <a:rPr b="0" i="0" lang="en-US" sz="1000" u="none">
                          <a:solidFill>
                            <a:srgbClr val="78808D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Enjoy your stylish business and campus life with BIZCAM</a:t>
                      </a:r>
                      <a:endParaRPr/>
                    </a:p>
                  </a:txBody>
                  <a:tcPr marT="45725" marB="45725" marR="91450" marL="216000" anchor="ctr">
                    <a:lnT cap="flat" cmpd="sng" w="19050">
                      <a:solidFill>
                        <a:srgbClr val="FD5F5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5F4F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8808D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i="0" lang="en-US" sz="1200" u="none">
                          <a:solidFill>
                            <a:srgbClr val="78808D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2순위</a:t>
                      </a:r>
                      <a:endParaRPr/>
                    </a:p>
                  </a:txBody>
                  <a:tcPr marT="45725" marB="45725" marR="91450" marL="216000" anchor="ctr">
                    <a:lnT cap="flat" cmpd="sng" w="19050">
                      <a:solidFill>
                        <a:srgbClr val="FD5F5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5F4F9"/>
                    </a:solidFill>
                  </a:tcPr>
                </a:tc>
              </a:tr>
              <a:tr h="6397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8808D"/>
                        </a:buClr>
                        <a:buSzPts val="1100"/>
                        <a:buFont typeface="Malgun Gothic"/>
                        <a:buNone/>
                      </a:pPr>
                      <a:r>
                        <a:rPr b="1" i="0" lang="en-US" sz="1100" u="none">
                          <a:solidFill>
                            <a:srgbClr val="78808D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CONTENTS</a:t>
                      </a:r>
                      <a:endParaRPr/>
                    </a:p>
                  </a:txBody>
                  <a:tcPr marT="45725" marB="45725" marR="91450" marL="21600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8808D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i="0" lang="en-US" sz="1200" u="none">
                          <a:solidFill>
                            <a:srgbClr val="78808D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컨텐츠에 대한 내용을 적어요</a:t>
                      </a:r>
                      <a:endParaRPr/>
                    </a:p>
                  </a:txBody>
                  <a:tcPr marT="45725" marB="45725" marR="91450" marL="21600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8808D"/>
                        </a:buClr>
                        <a:buSzPts val="1000"/>
                        <a:buFont typeface="Malgun Gothic"/>
                        <a:buNone/>
                      </a:pPr>
                      <a:r>
                        <a:rPr b="0" i="0" lang="en-US" sz="1000" u="none">
                          <a:solidFill>
                            <a:srgbClr val="78808D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Enjoy your stylish business and campus life with BIZCAM</a:t>
                      </a:r>
                      <a:endParaRPr/>
                    </a:p>
                  </a:txBody>
                  <a:tcPr marT="45725" marB="45725" marR="91450" marL="21600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8808D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i="0" lang="en-US" sz="1200" u="none">
                          <a:solidFill>
                            <a:srgbClr val="78808D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5순위</a:t>
                      </a:r>
                      <a:endParaRPr/>
                    </a:p>
                  </a:txBody>
                  <a:tcPr marT="45725" marB="45725" marR="91450" marL="216000" anchor="ctr">
                    <a:solidFill>
                      <a:schemeClr val="lt1"/>
                    </a:solidFill>
                  </a:tcPr>
                </a:tc>
              </a:tr>
              <a:tr h="6413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8808D"/>
                        </a:buClr>
                        <a:buSzPts val="1100"/>
                        <a:buFont typeface="Malgun Gothic"/>
                        <a:buNone/>
                      </a:pPr>
                      <a:r>
                        <a:rPr b="1" i="0" lang="en-US" sz="1100" u="none">
                          <a:solidFill>
                            <a:srgbClr val="78808D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CONTENTS</a:t>
                      </a:r>
                      <a:endParaRPr/>
                    </a:p>
                  </a:txBody>
                  <a:tcPr marT="45725" marB="45725" marR="91450" marL="216000" anchor="ctr">
                    <a:solidFill>
                      <a:srgbClr val="F5F4F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8808D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i="0" lang="en-US" sz="1200" u="none">
                          <a:solidFill>
                            <a:srgbClr val="78808D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컨텐츠에 대한 내용을 적어요</a:t>
                      </a:r>
                      <a:endParaRPr/>
                    </a:p>
                  </a:txBody>
                  <a:tcPr marT="45725" marB="45725" marR="91450" marL="216000" anchor="ctr">
                    <a:solidFill>
                      <a:srgbClr val="F5F4F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8808D"/>
                        </a:buClr>
                        <a:buSzPts val="1000"/>
                        <a:buFont typeface="Malgun Gothic"/>
                        <a:buNone/>
                      </a:pPr>
                      <a:r>
                        <a:rPr b="0" i="0" lang="en-US" sz="1000" u="none">
                          <a:solidFill>
                            <a:srgbClr val="78808D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Enjoy your stylish business and campus life with BIZCAM</a:t>
                      </a:r>
                      <a:endParaRPr/>
                    </a:p>
                  </a:txBody>
                  <a:tcPr marT="45725" marB="45725" marR="91450" marL="216000" anchor="ctr">
                    <a:solidFill>
                      <a:srgbClr val="F5F4F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8808D"/>
                        </a:buClr>
                        <a:buSzPts val="1200"/>
                        <a:buFont typeface="Malgun Gothic"/>
                        <a:buNone/>
                      </a:pPr>
                      <a:r>
                        <a:rPr b="0" i="0" lang="en-US" sz="1200" u="none">
                          <a:solidFill>
                            <a:srgbClr val="78808D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4순위</a:t>
                      </a:r>
                      <a:endParaRPr/>
                    </a:p>
                  </a:txBody>
                  <a:tcPr marT="45725" marB="45725" marR="91450" marL="216000" anchor="ctr">
                    <a:solidFill>
                      <a:srgbClr val="F5F4F9"/>
                    </a:solidFill>
                  </a:tcPr>
                </a:tc>
              </a:tr>
            </a:tbl>
          </a:graphicData>
        </a:graphic>
      </p:graphicFrame>
      <p:sp>
        <p:nvSpPr>
          <p:cNvPr id="207" name="Google Shape;207;p21"/>
          <p:cNvSpPr txBox="1"/>
          <p:nvPr/>
        </p:nvSpPr>
        <p:spPr>
          <a:xfrm>
            <a:off x="2271712" y="5511800"/>
            <a:ext cx="77787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C0C7CE"/>
              </a:buClr>
              <a:buSzPts val="1000"/>
              <a:buFont typeface="Malgun Gothic"/>
              <a:buNone/>
            </a:pPr>
            <a:r>
              <a:rPr b="0" i="0" lang="en-US" sz="1000" u="none">
                <a:solidFill>
                  <a:srgbClr val="C0C7CE"/>
                </a:solidFill>
                <a:latin typeface="Malgun Gothic"/>
                <a:ea typeface="Malgun Gothic"/>
                <a:cs typeface="Malgun Gothic"/>
                <a:sym typeface="Malgun Gothic"/>
              </a:rPr>
              <a:t>Enjoy your stylish business and campus life with BIZCAM</a:t>
            </a:r>
            <a:endParaRPr/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C0C7CE"/>
              </a:buClr>
              <a:buSzPts val="1000"/>
              <a:buFont typeface="Malgun Gothic"/>
              <a:buNone/>
            </a:pPr>
            <a:r>
              <a:rPr b="0" i="0" lang="en-US" sz="1000" u="none">
                <a:solidFill>
                  <a:srgbClr val="C0C7CE"/>
                </a:solidFill>
                <a:latin typeface="Malgun Gothic"/>
                <a:ea typeface="Malgun Gothic"/>
                <a:cs typeface="Malgun Gothic"/>
                <a:sym typeface="Malgun Gothic"/>
              </a:rPr>
              <a:t>Microsoft Office PowerPoint is the presentation program used the most in the world.</a:t>
            </a:r>
            <a:endParaRPr/>
          </a:p>
        </p:txBody>
      </p:sp>
      <p:sp>
        <p:nvSpPr>
          <p:cNvPr id="208" name="Google Shape;208;p21"/>
          <p:cNvSpPr/>
          <p:nvPr/>
        </p:nvSpPr>
        <p:spPr>
          <a:xfrm>
            <a:off x="892175" y="5608637"/>
            <a:ext cx="180900" cy="179400"/>
          </a:xfrm>
          <a:prstGeom prst="ellipse">
            <a:avLst/>
          </a:prstGeom>
          <a:noFill/>
          <a:ln cap="flat" cmpd="sng" w="19050">
            <a:solidFill>
              <a:srgbClr val="FD5F5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9" name="Google Shape;209;p21"/>
          <p:cNvSpPr txBox="1"/>
          <p:nvPr/>
        </p:nvSpPr>
        <p:spPr>
          <a:xfrm>
            <a:off x="1198562" y="5584825"/>
            <a:ext cx="8334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DA9"/>
              </a:buClr>
              <a:buSzPts val="1000"/>
              <a:buFont typeface="Malgun Gothic"/>
              <a:buNone/>
            </a:pPr>
            <a:r>
              <a:rPr b="0" i="0" lang="en-US" sz="1000" u="none">
                <a:solidFill>
                  <a:srgbClr val="929DA9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/>
          </a:p>
        </p:txBody>
      </p:sp>
      <p:sp>
        <p:nvSpPr>
          <p:cNvPr id="210" name="Google Shape;210;p21"/>
          <p:cNvSpPr/>
          <p:nvPr/>
        </p:nvSpPr>
        <p:spPr>
          <a:xfrm>
            <a:off x="892175" y="6008687"/>
            <a:ext cx="180900" cy="179400"/>
          </a:xfrm>
          <a:prstGeom prst="ellipse">
            <a:avLst/>
          </a:prstGeom>
          <a:noFill/>
          <a:ln cap="flat" cmpd="sng" w="9525">
            <a:solidFill>
              <a:srgbClr val="010B3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1" name="Google Shape;211;p21"/>
          <p:cNvSpPr txBox="1"/>
          <p:nvPr/>
        </p:nvSpPr>
        <p:spPr>
          <a:xfrm>
            <a:off x="1198562" y="5984875"/>
            <a:ext cx="833400" cy="2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9DA9"/>
              </a:buClr>
              <a:buSzPts val="1000"/>
              <a:buFont typeface="Malgun Gothic"/>
              <a:buNone/>
            </a:pPr>
            <a:r>
              <a:rPr b="0" i="0" lang="en-US" sz="1000" u="none">
                <a:solidFill>
                  <a:srgbClr val="929DA9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/>
          </a:p>
        </p:txBody>
      </p:sp>
      <p:sp>
        <p:nvSpPr>
          <p:cNvPr id="212" name="Google Shape;212;p21"/>
          <p:cNvSpPr/>
          <p:nvPr/>
        </p:nvSpPr>
        <p:spPr>
          <a:xfrm>
            <a:off x="161925" y="2917825"/>
            <a:ext cx="543000" cy="244500"/>
          </a:xfrm>
          <a:prstGeom prst="roundRect">
            <a:avLst>
              <a:gd fmla="val 10800" name="adj"/>
            </a:avLst>
          </a:prstGeom>
          <a:solidFill>
            <a:srgbClr val="FD5F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algun Gothic"/>
              <a:buNone/>
            </a:pPr>
            <a:r>
              <a:rPr b="1" i="0" lang="en-US" sz="1000" u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Check</a:t>
            </a:r>
            <a:endParaRPr/>
          </a:p>
        </p:txBody>
      </p:sp>
      <p:sp>
        <p:nvSpPr>
          <p:cNvPr id="213" name="Google Shape;213;p21"/>
          <p:cNvSpPr/>
          <p:nvPr/>
        </p:nvSpPr>
        <p:spPr>
          <a:xfrm>
            <a:off x="161925" y="4213225"/>
            <a:ext cx="543000" cy="244500"/>
          </a:xfrm>
          <a:prstGeom prst="roundRect">
            <a:avLst>
              <a:gd fmla="val 10800" name="adj"/>
            </a:avLst>
          </a:prstGeom>
          <a:solidFill>
            <a:srgbClr val="010B3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algun Gothic"/>
              <a:buNone/>
            </a:pPr>
            <a:r>
              <a:rPr b="1" i="0" lang="en-US" sz="1000" u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Check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30_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